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7" r:id="rId2"/>
    <p:sldId id="28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2" r:id="rId15"/>
    <p:sldId id="271" r:id="rId16"/>
    <p:sldId id="272" r:id="rId17"/>
    <p:sldId id="273" r:id="rId18"/>
    <p:sldId id="274" r:id="rId19"/>
    <p:sldId id="283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32F-4841-91CE-114B70DC84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32F-4841-91CE-114B70DC84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32F-4841-91CE-114B70DC84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32F-4841-91CE-114B70DC84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32F-4841-91CE-114B70DC846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32F-4841-91CE-114B70DC846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32F-4841-91CE-114B70DC846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32F-4841-91CE-114B70DC846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32F-4841-91CE-114B70DC8465}"/>
              </c:ext>
            </c:extLst>
          </c:dPt>
          <c:dLbls>
            <c:dLbl>
              <c:idx val="3"/>
              <c:layout>
                <c:manualLayout>
                  <c:x val="7.5937954566531775E-3"/>
                  <c:y val="4.9082016891740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2F-4841-91CE-114B70DC8465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15'!$B$56:$C$62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'Partida 15'!$D$56:$D$62</c:f>
              <c:numCache>
                <c:formatCode>0.0%</c:formatCode>
                <c:ptCount val="7"/>
                <c:pt idx="0">
                  <c:v>1.9502202143094709E-2</c:v>
                </c:pt>
                <c:pt idx="1">
                  <c:v>1.1056712310629352E-2</c:v>
                </c:pt>
                <c:pt idx="2">
                  <c:v>0.64886612963622636</c:v>
                </c:pt>
                <c:pt idx="3">
                  <c:v>0.14146378968966672</c:v>
                </c:pt>
                <c:pt idx="4">
                  <c:v>0.16778935500687461</c:v>
                </c:pt>
                <c:pt idx="5">
                  <c:v>9.9153730530249316E-3</c:v>
                </c:pt>
                <c:pt idx="6" formatCode="0%">
                  <c:v>1.4064381604833678E-3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32F-4841-91CE-114B70DC8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2019 - 2020 - 2021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15'!$C$27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FF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15'!$D$27:$F$27</c:f>
              <c:numCache>
                <c:formatCode>0.0%</c:formatCode>
                <c:ptCount val="3"/>
                <c:pt idx="0">
                  <c:v>9.1491001444680878E-2</c:v>
                </c:pt>
                <c:pt idx="1">
                  <c:v>8.0550601234816777E-2</c:v>
                </c:pt>
                <c:pt idx="2">
                  <c:v>0.13842955397608928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16-461C-BF52-E21E96F9B055}"/>
            </c:ext>
          </c:extLst>
        </c:ser>
        <c:ser>
          <c:idx val="1"/>
          <c:order val="1"/>
          <c:tx>
            <c:strRef>
              <c:f>'Partida 15'!$C$28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9.657250002028854E-2</c:v>
                </c:pt>
                <c:pt idx="4">
                  <c:v>8.9770029510656921E-2</c:v>
                </c:pt>
                <c:pt idx="5">
                  <c:v>8.0662320861589518E-2</c:v>
                </c:pt>
                <c:pt idx="6">
                  <c:v>7.9807179738724379E-2</c:v>
                </c:pt>
                <c:pt idx="7">
                  <c:v>9.11039737089792E-2</c:v>
                </c:pt>
                <c:pt idx="8">
                  <c:v>8.7063294098505675E-2</c:v>
                </c:pt>
                <c:pt idx="9">
                  <c:v>7.8261542476379467E-2</c:v>
                </c:pt>
                <c:pt idx="10">
                  <c:v>8.1497084544720461E-2</c:v>
                </c:pt>
                <c:pt idx="11">
                  <c:v>9.9537516012179791E-2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16-461C-BF52-E21E96F9B055}"/>
            </c:ext>
          </c:extLst>
        </c:ser>
        <c:ser>
          <c:idx val="2"/>
          <c:order val="2"/>
          <c:tx>
            <c:strRef>
              <c:f>'Partida 15'!$C$29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15'!$D$29:$O$29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16-461C-BF52-E21E96F9B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425263648"/>
        <c:axId val="425269920"/>
      </c:barChart>
      <c:catAx>
        <c:axId val="42526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920"/>
        <c:crosses val="autoZero"/>
        <c:auto val="1"/>
        <c:lblAlgn val="ctr"/>
        <c:lblOffset val="100"/>
        <c:noMultiLvlLbl val="0"/>
      </c:catAx>
      <c:valAx>
        <c:axId val="42526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3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CL" sz="1200" b="1">
                <a:latin typeface="Calibri" panose="020F0502020204030204" pitchFamily="34" charset="0"/>
                <a:cs typeface="Calibri" panose="020F0502020204030204" pitchFamily="34" charset="0"/>
              </a:rPr>
              <a:t>% de Ejecución</a:t>
            </a:r>
            <a:r>
              <a:rPr lang="es-CL" sz="1200" b="1" baseline="0">
                <a:latin typeface="Calibri" panose="020F0502020204030204" pitchFamily="34" charset="0"/>
                <a:cs typeface="Calibri" panose="020F0502020204030204" pitchFamily="34" charset="0"/>
              </a:rPr>
              <a:t> Acumulada 2019 - 2020 - 2021 </a:t>
            </a:r>
            <a:endParaRPr lang="es-CL" sz="1200" b="1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'Partida 15'!$C$20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6.5359477124183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02-4A02-8DE2-C4B212A25566}"/>
                </c:ext>
              </c:extLst>
            </c:dLbl>
            <c:dLbl>
              <c:idx val="2"/>
              <c:layout>
                <c:manualLayout>
                  <c:x val="-7.3529411764705885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02-4A02-8DE2-C4B212A255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ysClr val="windowText" lastClr="00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15'!$D$20:$F$20</c:f>
              <c:numCache>
                <c:formatCode>0.0%</c:formatCode>
                <c:ptCount val="3"/>
                <c:pt idx="0">
                  <c:v>9.1491001444680878E-2</c:v>
                </c:pt>
                <c:pt idx="1">
                  <c:v>0.1717751114617794</c:v>
                </c:pt>
                <c:pt idx="2">
                  <c:v>0.31016667949884208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02-4A02-8DE2-C4B212A25566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15'!$D$21:$O$21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0.35177601071528464</c:v>
                </c:pt>
                <c:pt idx="4">
                  <c:v>0.44223056309923758</c:v>
                </c:pt>
                <c:pt idx="5">
                  <c:v>0.52287086618824841</c:v>
                </c:pt>
                <c:pt idx="6">
                  <c:v>0.60170541642836894</c:v>
                </c:pt>
                <c:pt idx="7">
                  <c:v>0.69228558411223184</c:v>
                </c:pt>
                <c:pt idx="8">
                  <c:v>0.77926821593443296</c:v>
                </c:pt>
                <c:pt idx="9">
                  <c:v>0.83429796539159906</c:v>
                </c:pt>
                <c:pt idx="10">
                  <c:v>0.91544098971450327</c:v>
                </c:pt>
                <c:pt idx="11">
                  <c:v>0.98948465778352435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402-4A02-8DE2-C4B212A25566}"/>
            </c:ext>
          </c:extLst>
        </c:ser>
        <c:ser>
          <c:idx val="2"/>
          <c:order val="2"/>
          <c:tx>
            <c:strRef>
              <c:f>'Partida 15'!$C$22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15'!$D$22:$O$22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402-4A02-8DE2-C4B212A25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269136"/>
        <c:axId val="425270704"/>
      </c:lineChart>
      <c:catAx>
        <c:axId val="42526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70704"/>
        <c:crosses val="autoZero"/>
        <c:auto val="1"/>
        <c:lblAlgn val="ctr"/>
        <c:lblOffset val="100"/>
        <c:noMultiLvlLbl val="0"/>
      </c:catAx>
      <c:valAx>
        <c:axId val="42527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B8469E5-F923-4C1E-893F-2D21C3D5D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219109"/>
              </p:ext>
            </p:extLst>
          </p:nvPr>
        </p:nvGraphicFramePr>
        <p:xfrm>
          <a:off x="534905" y="1775035"/>
          <a:ext cx="8074097" cy="3307930"/>
        </p:xfrm>
        <a:graphic>
          <a:graphicData uri="http://schemas.openxmlformats.org/drawingml/2006/table">
            <a:tbl>
              <a:tblPr/>
              <a:tblGrid>
                <a:gridCol w="724405">
                  <a:extLst>
                    <a:ext uri="{9D8B030D-6E8A-4147-A177-3AD203B41FA5}">
                      <a16:colId xmlns:a16="http://schemas.microsoft.com/office/drawing/2014/main" val="2710590014"/>
                    </a:ext>
                  </a:extLst>
                </a:gridCol>
                <a:gridCol w="271652">
                  <a:extLst>
                    <a:ext uri="{9D8B030D-6E8A-4147-A177-3AD203B41FA5}">
                      <a16:colId xmlns:a16="http://schemas.microsoft.com/office/drawing/2014/main" val="3609012733"/>
                    </a:ext>
                  </a:extLst>
                </a:gridCol>
                <a:gridCol w="280707">
                  <a:extLst>
                    <a:ext uri="{9D8B030D-6E8A-4147-A177-3AD203B41FA5}">
                      <a16:colId xmlns:a16="http://schemas.microsoft.com/office/drawing/2014/main" val="3073195900"/>
                    </a:ext>
                  </a:extLst>
                </a:gridCol>
                <a:gridCol w="2450903">
                  <a:extLst>
                    <a:ext uri="{9D8B030D-6E8A-4147-A177-3AD203B41FA5}">
                      <a16:colId xmlns:a16="http://schemas.microsoft.com/office/drawing/2014/main" val="3657431132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735539130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3041253346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2859462388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4184024652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3989786737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3499784360"/>
                    </a:ext>
                  </a:extLst>
                </a:gridCol>
              </a:tblGrid>
              <a:tr h="1495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548578"/>
                  </a:ext>
                </a:extLst>
              </a:tr>
              <a:tr h="4578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108342"/>
                  </a:ext>
                </a:extLst>
              </a:tr>
              <a:tr h="158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6.353.784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6.353.784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1.513.425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474448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862.297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012707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1.133.495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1.122.836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221.589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309124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917003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963982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857935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878408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738261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728592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415846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790486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829384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26606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796885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641405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943604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584780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024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840CA08-20FD-4C6E-AD0C-471540A34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762819"/>
              </p:ext>
            </p:extLst>
          </p:nvPr>
        </p:nvGraphicFramePr>
        <p:xfrm>
          <a:off x="542200" y="1684515"/>
          <a:ext cx="8043247" cy="3676650"/>
        </p:xfrm>
        <a:graphic>
          <a:graphicData uri="http://schemas.openxmlformats.org/drawingml/2006/table">
            <a:tbl>
              <a:tblPr/>
              <a:tblGrid>
                <a:gridCol w="733427">
                  <a:extLst>
                    <a:ext uri="{9D8B030D-6E8A-4147-A177-3AD203B41FA5}">
                      <a16:colId xmlns:a16="http://schemas.microsoft.com/office/drawing/2014/main" val="2786705760"/>
                    </a:ext>
                  </a:extLst>
                </a:gridCol>
                <a:gridCol w="256700">
                  <a:extLst>
                    <a:ext uri="{9D8B030D-6E8A-4147-A177-3AD203B41FA5}">
                      <a16:colId xmlns:a16="http://schemas.microsoft.com/office/drawing/2014/main" val="874760538"/>
                    </a:ext>
                  </a:extLst>
                </a:gridCol>
                <a:gridCol w="256700">
                  <a:extLst>
                    <a:ext uri="{9D8B030D-6E8A-4147-A177-3AD203B41FA5}">
                      <a16:colId xmlns:a16="http://schemas.microsoft.com/office/drawing/2014/main" val="2347602983"/>
                    </a:ext>
                  </a:extLst>
                </a:gridCol>
                <a:gridCol w="2261399">
                  <a:extLst>
                    <a:ext uri="{9D8B030D-6E8A-4147-A177-3AD203B41FA5}">
                      <a16:colId xmlns:a16="http://schemas.microsoft.com/office/drawing/2014/main" val="789309897"/>
                    </a:ext>
                  </a:extLst>
                </a:gridCol>
                <a:gridCol w="770098">
                  <a:extLst>
                    <a:ext uri="{9D8B030D-6E8A-4147-A177-3AD203B41FA5}">
                      <a16:colId xmlns:a16="http://schemas.microsoft.com/office/drawing/2014/main" val="2564297981"/>
                    </a:ext>
                  </a:extLst>
                </a:gridCol>
                <a:gridCol w="770098">
                  <a:extLst>
                    <a:ext uri="{9D8B030D-6E8A-4147-A177-3AD203B41FA5}">
                      <a16:colId xmlns:a16="http://schemas.microsoft.com/office/drawing/2014/main" val="4115503673"/>
                    </a:ext>
                  </a:extLst>
                </a:gridCol>
                <a:gridCol w="770098">
                  <a:extLst>
                    <a:ext uri="{9D8B030D-6E8A-4147-A177-3AD203B41FA5}">
                      <a16:colId xmlns:a16="http://schemas.microsoft.com/office/drawing/2014/main" val="2122936694"/>
                    </a:ext>
                  </a:extLst>
                </a:gridCol>
                <a:gridCol w="745650">
                  <a:extLst>
                    <a:ext uri="{9D8B030D-6E8A-4147-A177-3AD203B41FA5}">
                      <a16:colId xmlns:a16="http://schemas.microsoft.com/office/drawing/2014/main" val="340139569"/>
                    </a:ext>
                  </a:extLst>
                </a:gridCol>
                <a:gridCol w="745650">
                  <a:extLst>
                    <a:ext uri="{9D8B030D-6E8A-4147-A177-3AD203B41FA5}">
                      <a16:colId xmlns:a16="http://schemas.microsoft.com/office/drawing/2014/main" val="2173190922"/>
                    </a:ext>
                  </a:extLst>
                </a:gridCol>
                <a:gridCol w="733427">
                  <a:extLst>
                    <a:ext uri="{9D8B030D-6E8A-4147-A177-3AD203B41FA5}">
                      <a16:colId xmlns:a16="http://schemas.microsoft.com/office/drawing/2014/main" val="930491535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68358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0080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6.754.977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911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8.025.565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8.025.565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317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3.900.401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3.900.401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9034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334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4139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5965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2741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472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2745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413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6823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456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2932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7463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5635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399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9558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5091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0553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997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2099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2112895-CC7A-4BFF-89E2-D6B4FC06A6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249623"/>
              </p:ext>
            </p:extLst>
          </p:nvPr>
        </p:nvGraphicFramePr>
        <p:xfrm>
          <a:off x="505299" y="1888917"/>
          <a:ext cx="7991727" cy="4351331"/>
        </p:xfrm>
        <a:graphic>
          <a:graphicData uri="http://schemas.openxmlformats.org/drawingml/2006/table">
            <a:tbl>
              <a:tblPr/>
              <a:tblGrid>
                <a:gridCol w="664362">
                  <a:extLst>
                    <a:ext uri="{9D8B030D-6E8A-4147-A177-3AD203B41FA5}">
                      <a16:colId xmlns:a16="http://schemas.microsoft.com/office/drawing/2014/main" val="782428873"/>
                    </a:ext>
                  </a:extLst>
                </a:gridCol>
                <a:gridCol w="249136">
                  <a:extLst>
                    <a:ext uri="{9D8B030D-6E8A-4147-A177-3AD203B41FA5}">
                      <a16:colId xmlns:a16="http://schemas.microsoft.com/office/drawing/2014/main" val="2933511275"/>
                    </a:ext>
                  </a:extLst>
                </a:gridCol>
                <a:gridCol w="257441">
                  <a:extLst>
                    <a:ext uri="{9D8B030D-6E8A-4147-A177-3AD203B41FA5}">
                      <a16:colId xmlns:a16="http://schemas.microsoft.com/office/drawing/2014/main" val="3379557184"/>
                    </a:ext>
                  </a:extLst>
                </a:gridCol>
                <a:gridCol w="2646378">
                  <a:extLst>
                    <a:ext uri="{9D8B030D-6E8A-4147-A177-3AD203B41FA5}">
                      <a16:colId xmlns:a16="http://schemas.microsoft.com/office/drawing/2014/main" val="916693538"/>
                    </a:ext>
                  </a:extLst>
                </a:gridCol>
                <a:gridCol w="664362">
                  <a:extLst>
                    <a:ext uri="{9D8B030D-6E8A-4147-A177-3AD203B41FA5}">
                      <a16:colId xmlns:a16="http://schemas.microsoft.com/office/drawing/2014/main" val="1961375713"/>
                    </a:ext>
                  </a:extLst>
                </a:gridCol>
                <a:gridCol w="686508">
                  <a:extLst>
                    <a:ext uri="{9D8B030D-6E8A-4147-A177-3AD203B41FA5}">
                      <a16:colId xmlns:a16="http://schemas.microsoft.com/office/drawing/2014/main" val="3563960969"/>
                    </a:ext>
                  </a:extLst>
                </a:gridCol>
                <a:gridCol w="741871">
                  <a:extLst>
                    <a:ext uri="{9D8B030D-6E8A-4147-A177-3AD203B41FA5}">
                      <a16:colId xmlns:a16="http://schemas.microsoft.com/office/drawing/2014/main" val="63429598"/>
                    </a:ext>
                  </a:extLst>
                </a:gridCol>
                <a:gridCol w="741871">
                  <a:extLst>
                    <a:ext uri="{9D8B030D-6E8A-4147-A177-3AD203B41FA5}">
                      <a16:colId xmlns:a16="http://schemas.microsoft.com/office/drawing/2014/main" val="1614108725"/>
                    </a:ext>
                  </a:extLst>
                </a:gridCol>
                <a:gridCol w="675436">
                  <a:extLst>
                    <a:ext uri="{9D8B030D-6E8A-4147-A177-3AD203B41FA5}">
                      <a16:colId xmlns:a16="http://schemas.microsoft.com/office/drawing/2014/main" val="717693920"/>
                    </a:ext>
                  </a:extLst>
                </a:gridCol>
                <a:gridCol w="664362">
                  <a:extLst>
                    <a:ext uri="{9D8B030D-6E8A-4147-A177-3AD203B41FA5}">
                      <a16:colId xmlns:a16="http://schemas.microsoft.com/office/drawing/2014/main" val="1787307946"/>
                    </a:ext>
                  </a:extLst>
                </a:gridCol>
              </a:tblGrid>
              <a:tr h="1359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890647"/>
                  </a:ext>
                </a:extLst>
              </a:tr>
              <a:tr h="4079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059424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1.870.019.383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183.099.523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-1.686.919.860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25.837.530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908058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18.273.504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18.208.704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-64.800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4.911.940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96393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1.551.166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658385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16.502.415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445491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16.494.017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964327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140.584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697393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747.067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30390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2.094.652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592884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275.783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927661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3.988.877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449871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505.594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199548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84.135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828980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3.266.260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953076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3.610.609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01189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822214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Laboral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1.170.973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465552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05295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207260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909221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578900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96152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62691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528497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822199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86270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55.144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64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5C02E3F-0C31-4BCF-9C95-77E253817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761085"/>
              </p:ext>
            </p:extLst>
          </p:nvPr>
        </p:nvGraphicFramePr>
        <p:xfrm>
          <a:off x="525976" y="1847112"/>
          <a:ext cx="8055640" cy="1397940"/>
        </p:xfrm>
        <a:graphic>
          <a:graphicData uri="http://schemas.openxmlformats.org/drawingml/2006/table">
            <a:tbl>
              <a:tblPr/>
              <a:tblGrid>
                <a:gridCol w="669675">
                  <a:extLst>
                    <a:ext uri="{9D8B030D-6E8A-4147-A177-3AD203B41FA5}">
                      <a16:colId xmlns:a16="http://schemas.microsoft.com/office/drawing/2014/main" val="3908477186"/>
                    </a:ext>
                  </a:extLst>
                </a:gridCol>
                <a:gridCol w="251129">
                  <a:extLst>
                    <a:ext uri="{9D8B030D-6E8A-4147-A177-3AD203B41FA5}">
                      <a16:colId xmlns:a16="http://schemas.microsoft.com/office/drawing/2014/main" val="2689932484"/>
                    </a:ext>
                  </a:extLst>
                </a:gridCol>
                <a:gridCol w="259499">
                  <a:extLst>
                    <a:ext uri="{9D8B030D-6E8A-4147-A177-3AD203B41FA5}">
                      <a16:colId xmlns:a16="http://schemas.microsoft.com/office/drawing/2014/main" val="235793136"/>
                    </a:ext>
                  </a:extLst>
                </a:gridCol>
                <a:gridCol w="2667542">
                  <a:extLst>
                    <a:ext uri="{9D8B030D-6E8A-4147-A177-3AD203B41FA5}">
                      <a16:colId xmlns:a16="http://schemas.microsoft.com/office/drawing/2014/main" val="2023300351"/>
                    </a:ext>
                  </a:extLst>
                </a:gridCol>
                <a:gridCol w="669675">
                  <a:extLst>
                    <a:ext uri="{9D8B030D-6E8A-4147-A177-3AD203B41FA5}">
                      <a16:colId xmlns:a16="http://schemas.microsoft.com/office/drawing/2014/main" val="1711629499"/>
                    </a:ext>
                  </a:extLst>
                </a:gridCol>
                <a:gridCol w="691998">
                  <a:extLst>
                    <a:ext uri="{9D8B030D-6E8A-4147-A177-3AD203B41FA5}">
                      <a16:colId xmlns:a16="http://schemas.microsoft.com/office/drawing/2014/main" val="1636534369"/>
                    </a:ext>
                  </a:extLst>
                </a:gridCol>
                <a:gridCol w="747805">
                  <a:extLst>
                    <a:ext uri="{9D8B030D-6E8A-4147-A177-3AD203B41FA5}">
                      <a16:colId xmlns:a16="http://schemas.microsoft.com/office/drawing/2014/main" val="3792248283"/>
                    </a:ext>
                  </a:extLst>
                </a:gridCol>
                <a:gridCol w="747805">
                  <a:extLst>
                    <a:ext uri="{9D8B030D-6E8A-4147-A177-3AD203B41FA5}">
                      <a16:colId xmlns:a16="http://schemas.microsoft.com/office/drawing/2014/main" val="1930449404"/>
                    </a:ext>
                  </a:extLst>
                </a:gridCol>
                <a:gridCol w="680837">
                  <a:extLst>
                    <a:ext uri="{9D8B030D-6E8A-4147-A177-3AD203B41FA5}">
                      <a16:colId xmlns:a16="http://schemas.microsoft.com/office/drawing/2014/main" val="3908884970"/>
                    </a:ext>
                  </a:extLst>
                </a:gridCol>
                <a:gridCol w="669675">
                  <a:extLst>
                    <a:ext uri="{9D8B030D-6E8A-4147-A177-3AD203B41FA5}">
                      <a16:colId xmlns:a16="http://schemas.microsoft.com/office/drawing/2014/main" val="796340397"/>
                    </a:ext>
                  </a:extLst>
                </a:gridCol>
              </a:tblGrid>
              <a:tr h="1397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814975"/>
                  </a:ext>
                </a:extLst>
              </a:tr>
              <a:tr h="2795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84135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606891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516036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933.181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2.802.954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56933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443459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498788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2.802.954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140147,7%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140147,7%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227176"/>
                  </a:ext>
                </a:extLst>
              </a:tr>
              <a:tr h="139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235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715579"/>
            <a:ext cx="805794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9876B6B-3460-4F5B-AE69-BDD73B3BA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4340"/>
              </p:ext>
            </p:extLst>
          </p:nvPr>
        </p:nvGraphicFramePr>
        <p:xfrm>
          <a:off x="525866" y="1902070"/>
          <a:ext cx="8057942" cy="1522874"/>
        </p:xfrm>
        <a:graphic>
          <a:graphicData uri="http://schemas.openxmlformats.org/drawingml/2006/table">
            <a:tbl>
              <a:tblPr/>
              <a:tblGrid>
                <a:gridCol w="669867">
                  <a:extLst>
                    <a:ext uri="{9D8B030D-6E8A-4147-A177-3AD203B41FA5}">
                      <a16:colId xmlns:a16="http://schemas.microsoft.com/office/drawing/2014/main" val="80594066"/>
                    </a:ext>
                  </a:extLst>
                </a:gridCol>
                <a:gridCol w="251200">
                  <a:extLst>
                    <a:ext uri="{9D8B030D-6E8A-4147-A177-3AD203B41FA5}">
                      <a16:colId xmlns:a16="http://schemas.microsoft.com/office/drawing/2014/main" val="3515221612"/>
                    </a:ext>
                  </a:extLst>
                </a:gridCol>
                <a:gridCol w="259573">
                  <a:extLst>
                    <a:ext uri="{9D8B030D-6E8A-4147-A177-3AD203B41FA5}">
                      <a16:colId xmlns:a16="http://schemas.microsoft.com/office/drawing/2014/main" val="3862365580"/>
                    </a:ext>
                  </a:extLst>
                </a:gridCol>
                <a:gridCol w="2668304">
                  <a:extLst>
                    <a:ext uri="{9D8B030D-6E8A-4147-A177-3AD203B41FA5}">
                      <a16:colId xmlns:a16="http://schemas.microsoft.com/office/drawing/2014/main" val="3100244834"/>
                    </a:ext>
                  </a:extLst>
                </a:gridCol>
                <a:gridCol w="669867">
                  <a:extLst>
                    <a:ext uri="{9D8B030D-6E8A-4147-A177-3AD203B41FA5}">
                      <a16:colId xmlns:a16="http://schemas.microsoft.com/office/drawing/2014/main" val="1108991719"/>
                    </a:ext>
                  </a:extLst>
                </a:gridCol>
                <a:gridCol w="692196">
                  <a:extLst>
                    <a:ext uri="{9D8B030D-6E8A-4147-A177-3AD203B41FA5}">
                      <a16:colId xmlns:a16="http://schemas.microsoft.com/office/drawing/2014/main" val="2396733138"/>
                    </a:ext>
                  </a:extLst>
                </a:gridCol>
                <a:gridCol w="748018">
                  <a:extLst>
                    <a:ext uri="{9D8B030D-6E8A-4147-A177-3AD203B41FA5}">
                      <a16:colId xmlns:a16="http://schemas.microsoft.com/office/drawing/2014/main" val="1641293626"/>
                    </a:ext>
                  </a:extLst>
                </a:gridCol>
                <a:gridCol w="748018">
                  <a:extLst>
                    <a:ext uri="{9D8B030D-6E8A-4147-A177-3AD203B41FA5}">
                      <a16:colId xmlns:a16="http://schemas.microsoft.com/office/drawing/2014/main" val="1030299970"/>
                    </a:ext>
                  </a:extLst>
                </a:gridCol>
                <a:gridCol w="681032">
                  <a:extLst>
                    <a:ext uri="{9D8B030D-6E8A-4147-A177-3AD203B41FA5}">
                      <a16:colId xmlns:a16="http://schemas.microsoft.com/office/drawing/2014/main" val="694174045"/>
                    </a:ext>
                  </a:extLst>
                </a:gridCol>
                <a:gridCol w="669867">
                  <a:extLst>
                    <a:ext uri="{9D8B030D-6E8A-4147-A177-3AD203B41FA5}">
                      <a16:colId xmlns:a16="http://schemas.microsoft.com/office/drawing/2014/main" val="2502242247"/>
                    </a:ext>
                  </a:extLst>
                </a:gridCol>
              </a:tblGrid>
              <a:tr h="1384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4488"/>
                  </a:ext>
                </a:extLst>
              </a:tr>
              <a:tr h="4153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674237"/>
                  </a:ext>
                </a:extLst>
              </a:tr>
              <a:tr h="13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133.617.836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435931"/>
                  </a:ext>
                </a:extLst>
              </a:tr>
              <a:tr h="13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516410"/>
                  </a:ext>
                </a:extLst>
              </a:tr>
              <a:tr h="13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151.748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854527"/>
                  </a:ext>
                </a:extLst>
              </a:tr>
              <a:tr h="13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133.466.088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540432"/>
                  </a:ext>
                </a:extLst>
              </a:tr>
              <a:tr h="138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133.466.088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227345"/>
                  </a:ext>
                </a:extLst>
              </a:tr>
              <a:tr h="276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Subsidio al Empleo, decreto N° 28 y sus modificaciones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133.466.088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689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1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617B1F3-E1EC-4D82-AD06-1BCE073D2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770132"/>
              </p:ext>
            </p:extLst>
          </p:nvPr>
        </p:nvGraphicFramePr>
        <p:xfrm>
          <a:off x="541335" y="1754337"/>
          <a:ext cx="8057936" cy="2552700"/>
        </p:xfrm>
        <a:graphic>
          <a:graphicData uri="http://schemas.openxmlformats.org/drawingml/2006/table">
            <a:tbl>
              <a:tblPr/>
              <a:tblGrid>
                <a:gridCol w="730879">
                  <a:extLst>
                    <a:ext uri="{9D8B030D-6E8A-4147-A177-3AD203B41FA5}">
                      <a16:colId xmlns:a16="http://schemas.microsoft.com/office/drawing/2014/main" val="1679459121"/>
                    </a:ext>
                  </a:extLst>
                </a:gridCol>
                <a:gridCol w="264943">
                  <a:extLst>
                    <a:ext uri="{9D8B030D-6E8A-4147-A177-3AD203B41FA5}">
                      <a16:colId xmlns:a16="http://schemas.microsoft.com/office/drawing/2014/main" val="3671819072"/>
                    </a:ext>
                  </a:extLst>
                </a:gridCol>
                <a:gridCol w="264943">
                  <a:extLst>
                    <a:ext uri="{9D8B030D-6E8A-4147-A177-3AD203B41FA5}">
                      <a16:colId xmlns:a16="http://schemas.microsoft.com/office/drawing/2014/main" val="1595005925"/>
                    </a:ext>
                  </a:extLst>
                </a:gridCol>
                <a:gridCol w="2302268">
                  <a:extLst>
                    <a:ext uri="{9D8B030D-6E8A-4147-A177-3AD203B41FA5}">
                      <a16:colId xmlns:a16="http://schemas.microsoft.com/office/drawing/2014/main" val="3389547736"/>
                    </a:ext>
                  </a:extLst>
                </a:gridCol>
                <a:gridCol w="767422">
                  <a:extLst>
                    <a:ext uri="{9D8B030D-6E8A-4147-A177-3AD203B41FA5}">
                      <a16:colId xmlns:a16="http://schemas.microsoft.com/office/drawing/2014/main" val="57784377"/>
                    </a:ext>
                  </a:extLst>
                </a:gridCol>
                <a:gridCol w="767422">
                  <a:extLst>
                    <a:ext uri="{9D8B030D-6E8A-4147-A177-3AD203B41FA5}">
                      <a16:colId xmlns:a16="http://schemas.microsoft.com/office/drawing/2014/main" val="1832745740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1224474716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2504353963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155939728"/>
                    </a:ext>
                  </a:extLst>
                </a:gridCol>
                <a:gridCol w="730879">
                  <a:extLst>
                    <a:ext uri="{9D8B030D-6E8A-4147-A177-3AD203B41FA5}">
                      <a16:colId xmlns:a16="http://schemas.microsoft.com/office/drawing/2014/main" val="2115333763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884673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1169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4.337.751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15185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11.683.943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11.680.343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2.908.889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91967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0414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7714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89629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6065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1681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7269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231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7719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3019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015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7C1E57C-E594-49D3-8B49-F1ED96FB1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92963"/>
              </p:ext>
            </p:extLst>
          </p:nvPr>
        </p:nvGraphicFramePr>
        <p:xfrm>
          <a:off x="548496" y="1608138"/>
          <a:ext cx="8047007" cy="4279858"/>
        </p:xfrm>
        <a:graphic>
          <a:graphicData uri="http://schemas.openxmlformats.org/drawingml/2006/table">
            <a:tbl>
              <a:tblPr/>
              <a:tblGrid>
                <a:gridCol w="724956">
                  <a:extLst>
                    <a:ext uri="{9D8B030D-6E8A-4147-A177-3AD203B41FA5}">
                      <a16:colId xmlns:a16="http://schemas.microsoft.com/office/drawing/2014/main" val="339869675"/>
                    </a:ext>
                  </a:extLst>
                </a:gridCol>
                <a:gridCol w="344354">
                  <a:extLst>
                    <a:ext uri="{9D8B030D-6E8A-4147-A177-3AD203B41FA5}">
                      <a16:colId xmlns:a16="http://schemas.microsoft.com/office/drawing/2014/main" val="2047113483"/>
                    </a:ext>
                  </a:extLst>
                </a:gridCol>
                <a:gridCol w="344354">
                  <a:extLst>
                    <a:ext uri="{9D8B030D-6E8A-4147-A177-3AD203B41FA5}">
                      <a16:colId xmlns:a16="http://schemas.microsoft.com/office/drawing/2014/main" val="1480035038"/>
                    </a:ext>
                  </a:extLst>
                </a:gridCol>
                <a:gridCol w="2319856">
                  <a:extLst>
                    <a:ext uri="{9D8B030D-6E8A-4147-A177-3AD203B41FA5}">
                      <a16:colId xmlns:a16="http://schemas.microsoft.com/office/drawing/2014/main" val="3751531212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716060707"/>
                    </a:ext>
                  </a:extLst>
                </a:gridCol>
                <a:gridCol w="688707">
                  <a:extLst>
                    <a:ext uri="{9D8B030D-6E8A-4147-A177-3AD203B41FA5}">
                      <a16:colId xmlns:a16="http://schemas.microsoft.com/office/drawing/2014/main" val="1593819533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3241673343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292668171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3296976775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3615982627"/>
                    </a:ext>
                  </a:extLst>
                </a:gridCol>
              </a:tblGrid>
              <a:tr h="1469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322334"/>
                  </a:ext>
                </a:extLst>
              </a:tr>
              <a:tr h="4500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473158"/>
                  </a:ext>
                </a:extLst>
              </a:tr>
              <a:tr h="156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16.937.556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16.983.392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4.155.924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904717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10.353.275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10.341.529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2.576.683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725571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1.592.189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1.592.189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326.642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039128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352146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634874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679759"/>
                  </a:ext>
                </a:extLst>
              </a:tr>
              <a:tr h="293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572065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4.815.358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4.815.358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720.551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187056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63176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573984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702.560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001111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702.560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105200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2860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005171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53590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44378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234209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19956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160174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323538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161.829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229601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469.900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93980,0%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93980,0%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102353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469.900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93980,0%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93980,0%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415280"/>
                  </a:ext>
                </a:extLst>
              </a:tr>
              <a:tr h="14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845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DC4794B-9F26-4B67-9665-0B31B9B91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106003"/>
              </p:ext>
            </p:extLst>
          </p:nvPr>
        </p:nvGraphicFramePr>
        <p:xfrm>
          <a:off x="539551" y="1768667"/>
          <a:ext cx="8064897" cy="3659148"/>
        </p:xfrm>
        <a:graphic>
          <a:graphicData uri="http://schemas.openxmlformats.org/drawingml/2006/table">
            <a:tbl>
              <a:tblPr/>
              <a:tblGrid>
                <a:gridCol w="600924">
                  <a:extLst>
                    <a:ext uri="{9D8B030D-6E8A-4147-A177-3AD203B41FA5}">
                      <a16:colId xmlns:a16="http://schemas.microsoft.com/office/drawing/2014/main" val="4159888576"/>
                    </a:ext>
                  </a:extLst>
                </a:gridCol>
                <a:gridCol w="225346">
                  <a:extLst>
                    <a:ext uri="{9D8B030D-6E8A-4147-A177-3AD203B41FA5}">
                      <a16:colId xmlns:a16="http://schemas.microsoft.com/office/drawing/2014/main" val="9256965"/>
                    </a:ext>
                  </a:extLst>
                </a:gridCol>
                <a:gridCol w="232858">
                  <a:extLst>
                    <a:ext uri="{9D8B030D-6E8A-4147-A177-3AD203B41FA5}">
                      <a16:colId xmlns:a16="http://schemas.microsoft.com/office/drawing/2014/main" val="1478758236"/>
                    </a:ext>
                  </a:extLst>
                </a:gridCol>
                <a:gridCol w="2846877">
                  <a:extLst>
                    <a:ext uri="{9D8B030D-6E8A-4147-A177-3AD203B41FA5}">
                      <a16:colId xmlns:a16="http://schemas.microsoft.com/office/drawing/2014/main" val="2644463215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3213154766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1142558073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2562446884"/>
                    </a:ext>
                  </a:extLst>
                </a:gridCol>
                <a:gridCol w="681047">
                  <a:extLst>
                    <a:ext uri="{9D8B030D-6E8A-4147-A177-3AD203B41FA5}">
                      <a16:colId xmlns:a16="http://schemas.microsoft.com/office/drawing/2014/main" val="4102806983"/>
                    </a:ext>
                  </a:extLst>
                </a:gridCol>
                <a:gridCol w="623459">
                  <a:extLst>
                    <a:ext uri="{9D8B030D-6E8A-4147-A177-3AD203B41FA5}">
                      <a16:colId xmlns:a16="http://schemas.microsoft.com/office/drawing/2014/main" val="1217963262"/>
                    </a:ext>
                  </a:extLst>
                </a:gridCol>
                <a:gridCol w="600924">
                  <a:extLst>
                    <a:ext uri="{9D8B030D-6E8A-4147-A177-3AD203B41FA5}">
                      <a16:colId xmlns:a16="http://schemas.microsoft.com/office/drawing/2014/main" val="117428291"/>
                    </a:ext>
                  </a:extLst>
                </a:gridCol>
              </a:tblGrid>
              <a:tr h="1256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354244"/>
                  </a:ext>
                </a:extLst>
              </a:tr>
              <a:tr h="3847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339372"/>
                  </a:ext>
                </a:extLst>
              </a:tr>
              <a:tr h="133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1.631.110.751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914711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15.679.925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621167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12.246.839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883867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1.317.214.471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4124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769.864.035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34047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640.062.037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033441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02109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80.100.237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803006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5.966.024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552077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8.226.790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768709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4.391.445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94429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60430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31.058.329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261740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546.072.906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142497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9.165.038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98645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915369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201.494.087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07150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86.480.036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93434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4.208.147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158368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1.729.782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085841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87.670.638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041037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153.925.630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185406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1.398.647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501209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1.277.530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587934"/>
                  </a:ext>
                </a:extLst>
              </a:tr>
              <a:tr h="125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1.277.530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38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729B289-DF07-435B-B454-4537427CA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141083"/>
              </p:ext>
            </p:extLst>
          </p:nvPr>
        </p:nvGraphicFramePr>
        <p:xfrm>
          <a:off x="506919" y="1793344"/>
          <a:ext cx="8097529" cy="3720787"/>
        </p:xfrm>
        <a:graphic>
          <a:graphicData uri="http://schemas.openxmlformats.org/drawingml/2006/table">
            <a:tbl>
              <a:tblPr/>
              <a:tblGrid>
                <a:gridCol w="603356">
                  <a:extLst>
                    <a:ext uri="{9D8B030D-6E8A-4147-A177-3AD203B41FA5}">
                      <a16:colId xmlns:a16="http://schemas.microsoft.com/office/drawing/2014/main" val="3604135695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2761854508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116176416"/>
                    </a:ext>
                  </a:extLst>
                </a:gridCol>
                <a:gridCol w="2858396">
                  <a:extLst>
                    <a:ext uri="{9D8B030D-6E8A-4147-A177-3AD203B41FA5}">
                      <a16:colId xmlns:a16="http://schemas.microsoft.com/office/drawing/2014/main" val="1501957547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2644179128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2252586809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2623932684"/>
                    </a:ext>
                  </a:extLst>
                </a:gridCol>
                <a:gridCol w="683803">
                  <a:extLst>
                    <a:ext uri="{9D8B030D-6E8A-4147-A177-3AD203B41FA5}">
                      <a16:colId xmlns:a16="http://schemas.microsoft.com/office/drawing/2014/main" val="4135044540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1484612550"/>
                    </a:ext>
                  </a:extLst>
                </a:gridCol>
                <a:gridCol w="603356">
                  <a:extLst>
                    <a:ext uri="{9D8B030D-6E8A-4147-A177-3AD203B41FA5}">
                      <a16:colId xmlns:a16="http://schemas.microsoft.com/office/drawing/2014/main" val="3014219422"/>
                    </a:ext>
                  </a:extLst>
                </a:gridCol>
              </a:tblGrid>
              <a:tr h="1283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061347"/>
                  </a:ext>
                </a:extLst>
              </a:tr>
              <a:tr h="2566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967404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284.855.708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624241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282.492.815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122710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493.511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758485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281.088.461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891501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107141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892.969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445400"/>
                  </a:ext>
                </a:extLst>
              </a:tr>
              <a:tr h="256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225834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2.362.893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550080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1.592.525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7813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770.368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705355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87076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13112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137.660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802881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137.660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676292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810119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420414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292950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097456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583392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807266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086770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257714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573289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230509"/>
                  </a:ext>
                </a:extLst>
              </a:tr>
              <a:tr h="128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973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647768"/>
            <a:ext cx="809752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94CF42-6DB8-4D1B-8787-E7662C250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61102"/>
              </p:ext>
            </p:extLst>
          </p:nvPr>
        </p:nvGraphicFramePr>
        <p:xfrm>
          <a:off x="506915" y="1844824"/>
          <a:ext cx="8097525" cy="1019833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3406912307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3042084149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1963195287"/>
                    </a:ext>
                  </a:extLst>
                </a:gridCol>
                <a:gridCol w="2858395">
                  <a:extLst>
                    <a:ext uri="{9D8B030D-6E8A-4147-A177-3AD203B41FA5}">
                      <a16:colId xmlns:a16="http://schemas.microsoft.com/office/drawing/2014/main" val="2569992908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2610993114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2444563666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1111837491"/>
                    </a:ext>
                  </a:extLst>
                </a:gridCol>
                <a:gridCol w="683802">
                  <a:extLst>
                    <a:ext uri="{9D8B030D-6E8A-4147-A177-3AD203B41FA5}">
                      <a16:colId xmlns:a16="http://schemas.microsoft.com/office/drawing/2014/main" val="2605308457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2483493540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2010273148"/>
                    </a:ext>
                  </a:extLst>
                </a:gridCol>
              </a:tblGrid>
              <a:tr h="125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202461"/>
                  </a:ext>
                </a:extLst>
              </a:tr>
              <a:tr h="384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199056"/>
                  </a:ext>
                </a:extLst>
              </a:tr>
              <a:tr h="133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889.553.762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72134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889.553.762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94428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889.553.762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03147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889.553.762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996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40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2406" y="821683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943663"/>
              </p:ext>
            </p:extLst>
          </p:nvPr>
        </p:nvGraphicFramePr>
        <p:xfrm>
          <a:off x="528176" y="1700809"/>
          <a:ext cx="7903821" cy="423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30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766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88" y="1268760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CD9687D-2CEE-4C67-8FE7-47D0ED8AD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341668"/>
              </p:ext>
            </p:extLst>
          </p:nvPr>
        </p:nvGraphicFramePr>
        <p:xfrm>
          <a:off x="539552" y="1633446"/>
          <a:ext cx="8030133" cy="4358218"/>
        </p:xfrm>
        <a:graphic>
          <a:graphicData uri="http://schemas.openxmlformats.org/drawingml/2006/table">
            <a:tbl>
              <a:tblPr/>
              <a:tblGrid>
                <a:gridCol w="764197">
                  <a:extLst>
                    <a:ext uri="{9D8B030D-6E8A-4147-A177-3AD203B41FA5}">
                      <a16:colId xmlns:a16="http://schemas.microsoft.com/office/drawing/2014/main" val="2374231899"/>
                    </a:ext>
                  </a:extLst>
                </a:gridCol>
                <a:gridCol w="272928">
                  <a:extLst>
                    <a:ext uri="{9D8B030D-6E8A-4147-A177-3AD203B41FA5}">
                      <a16:colId xmlns:a16="http://schemas.microsoft.com/office/drawing/2014/main" val="3251934508"/>
                    </a:ext>
                  </a:extLst>
                </a:gridCol>
                <a:gridCol w="282024">
                  <a:extLst>
                    <a:ext uri="{9D8B030D-6E8A-4147-A177-3AD203B41FA5}">
                      <a16:colId xmlns:a16="http://schemas.microsoft.com/office/drawing/2014/main" val="303574655"/>
                    </a:ext>
                  </a:extLst>
                </a:gridCol>
                <a:gridCol w="2174322">
                  <a:extLst>
                    <a:ext uri="{9D8B030D-6E8A-4147-A177-3AD203B41FA5}">
                      <a16:colId xmlns:a16="http://schemas.microsoft.com/office/drawing/2014/main" val="2133653155"/>
                    </a:ext>
                  </a:extLst>
                </a:gridCol>
                <a:gridCol w="776328">
                  <a:extLst>
                    <a:ext uri="{9D8B030D-6E8A-4147-A177-3AD203B41FA5}">
                      <a16:colId xmlns:a16="http://schemas.microsoft.com/office/drawing/2014/main" val="1693379126"/>
                    </a:ext>
                  </a:extLst>
                </a:gridCol>
                <a:gridCol w="776328">
                  <a:extLst>
                    <a:ext uri="{9D8B030D-6E8A-4147-A177-3AD203B41FA5}">
                      <a16:colId xmlns:a16="http://schemas.microsoft.com/office/drawing/2014/main" val="2802649881"/>
                    </a:ext>
                  </a:extLst>
                </a:gridCol>
                <a:gridCol w="776328">
                  <a:extLst>
                    <a:ext uri="{9D8B030D-6E8A-4147-A177-3AD203B41FA5}">
                      <a16:colId xmlns:a16="http://schemas.microsoft.com/office/drawing/2014/main" val="2959406081"/>
                    </a:ext>
                  </a:extLst>
                </a:gridCol>
                <a:gridCol w="752066">
                  <a:extLst>
                    <a:ext uri="{9D8B030D-6E8A-4147-A177-3AD203B41FA5}">
                      <a16:colId xmlns:a16="http://schemas.microsoft.com/office/drawing/2014/main" val="3418798932"/>
                    </a:ext>
                  </a:extLst>
                </a:gridCol>
                <a:gridCol w="727806">
                  <a:extLst>
                    <a:ext uri="{9D8B030D-6E8A-4147-A177-3AD203B41FA5}">
                      <a16:colId xmlns:a16="http://schemas.microsoft.com/office/drawing/2014/main" val="2887889472"/>
                    </a:ext>
                  </a:extLst>
                </a:gridCol>
                <a:gridCol w="727806">
                  <a:extLst>
                    <a:ext uri="{9D8B030D-6E8A-4147-A177-3AD203B41FA5}">
                      <a16:colId xmlns:a16="http://schemas.microsoft.com/office/drawing/2014/main" val="2921661231"/>
                    </a:ext>
                  </a:extLst>
                </a:gridCol>
              </a:tblGrid>
              <a:tr h="1238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31555"/>
                  </a:ext>
                </a:extLst>
              </a:tr>
              <a:tr h="3793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096393"/>
                  </a:ext>
                </a:extLst>
              </a:tr>
              <a:tr h="131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120.921.553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120.921.553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30.751.353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152418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3.372.406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234911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1.216.045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814121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23.498.604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1920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23.379.775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413665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5.471.113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273280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296.706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245480"/>
                  </a:ext>
                </a:extLst>
              </a:tr>
              <a:tr h="131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768226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944610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10.010.139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993414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7.599.766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05464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013433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54.263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395108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64.566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468033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211684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399475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266019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410234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087351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854925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414608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893773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476615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779331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652847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96.714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276350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883478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361690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2.559.372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00633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2.559.372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5118,7%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487193"/>
                  </a:ext>
                </a:extLst>
              </a:tr>
              <a:tr h="123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59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8102503-7A08-4B1F-B6FC-9707538AA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888251"/>
              </p:ext>
            </p:extLst>
          </p:nvPr>
        </p:nvGraphicFramePr>
        <p:xfrm>
          <a:off x="503548" y="1677035"/>
          <a:ext cx="8136904" cy="4376205"/>
        </p:xfrm>
        <a:graphic>
          <a:graphicData uri="http://schemas.openxmlformats.org/drawingml/2006/table">
            <a:tbl>
              <a:tblPr/>
              <a:tblGrid>
                <a:gridCol w="707557">
                  <a:extLst>
                    <a:ext uri="{9D8B030D-6E8A-4147-A177-3AD203B41FA5}">
                      <a16:colId xmlns:a16="http://schemas.microsoft.com/office/drawing/2014/main" val="942852123"/>
                    </a:ext>
                  </a:extLst>
                </a:gridCol>
                <a:gridCol w="269831">
                  <a:extLst>
                    <a:ext uri="{9D8B030D-6E8A-4147-A177-3AD203B41FA5}">
                      <a16:colId xmlns:a16="http://schemas.microsoft.com/office/drawing/2014/main" val="3194860929"/>
                    </a:ext>
                  </a:extLst>
                </a:gridCol>
                <a:gridCol w="278825">
                  <a:extLst>
                    <a:ext uri="{9D8B030D-6E8A-4147-A177-3AD203B41FA5}">
                      <a16:colId xmlns:a16="http://schemas.microsoft.com/office/drawing/2014/main" val="3412551679"/>
                    </a:ext>
                  </a:extLst>
                </a:gridCol>
                <a:gridCol w="2473451">
                  <a:extLst>
                    <a:ext uri="{9D8B030D-6E8A-4147-A177-3AD203B41FA5}">
                      <a16:colId xmlns:a16="http://schemas.microsoft.com/office/drawing/2014/main" val="1448943648"/>
                    </a:ext>
                  </a:extLst>
                </a:gridCol>
                <a:gridCol w="755528">
                  <a:extLst>
                    <a:ext uri="{9D8B030D-6E8A-4147-A177-3AD203B41FA5}">
                      <a16:colId xmlns:a16="http://schemas.microsoft.com/office/drawing/2014/main" val="2651204067"/>
                    </a:ext>
                  </a:extLst>
                </a:gridCol>
                <a:gridCol w="755528">
                  <a:extLst>
                    <a:ext uri="{9D8B030D-6E8A-4147-A177-3AD203B41FA5}">
                      <a16:colId xmlns:a16="http://schemas.microsoft.com/office/drawing/2014/main" val="2681674854"/>
                    </a:ext>
                  </a:extLst>
                </a:gridCol>
                <a:gridCol w="746533">
                  <a:extLst>
                    <a:ext uri="{9D8B030D-6E8A-4147-A177-3AD203B41FA5}">
                      <a16:colId xmlns:a16="http://schemas.microsoft.com/office/drawing/2014/main" val="1025801438"/>
                    </a:ext>
                  </a:extLst>
                </a:gridCol>
                <a:gridCol w="710555">
                  <a:extLst>
                    <a:ext uri="{9D8B030D-6E8A-4147-A177-3AD203B41FA5}">
                      <a16:colId xmlns:a16="http://schemas.microsoft.com/office/drawing/2014/main" val="3774492719"/>
                    </a:ext>
                  </a:extLst>
                </a:gridCol>
                <a:gridCol w="719548">
                  <a:extLst>
                    <a:ext uri="{9D8B030D-6E8A-4147-A177-3AD203B41FA5}">
                      <a16:colId xmlns:a16="http://schemas.microsoft.com/office/drawing/2014/main" val="3832867299"/>
                    </a:ext>
                  </a:extLst>
                </a:gridCol>
                <a:gridCol w="719548">
                  <a:extLst>
                    <a:ext uri="{9D8B030D-6E8A-4147-A177-3AD203B41FA5}">
                      <a16:colId xmlns:a16="http://schemas.microsoft.com/office/drawing/2014/main" val="2180830465"/>
                    </a:ext>
                  </a:extLst>
                </a:gridCol>
              </a:tblGrid>
              <a:tr h="1502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299256"/>
                  </a:ext>
                </a:extLst>
              </a:tr>
              <a:tr h="4601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253651"/>
                  </a:ext>
                </a:extLst>
              </a:tr>
              <a:tr h="159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1.348.275.581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1.348.275.581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348.853.438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887423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2.784.643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190466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410.059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05811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297.767.850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181294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297.711.863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19099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291.908.881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346277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51.011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58267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5.415.204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258393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336.767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655961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55.987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803039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55.987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272776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142.555.108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142.555.108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34.204.016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598787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1.460.955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984043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178.279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032347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938.955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138025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343.721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254095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3.549.518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812836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2.888.853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33491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660.665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061706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116.086.492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116.086.492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29.193.543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762940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786.807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625295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73.784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100525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490.079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773728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937.043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271168"/>
                  </a:ext>
                </a:extLst>
              </a:tr>
              <a:tr h="150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8.970.630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137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4203F4A-BD3A-4630-B577-11CBDAFE4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962981"/>
              </p:ext>
            </p:extLst>
          </p:nvPr>
        </p:nvGraphicFramePr>
        <p:xfrm>
          <a:off x="478146" y="1794782"/>
          <a:ext cx="8086350" cy="2267684"/>
        </p:xfrm>
        <a:graphic>
          <a:graphicData uri="http://schemas.openxmlformats.org/drawingml/2006/table">
            <a:tbl>
              <a:tblPr/>
              <a:tblGrid>
                <a:gridCol w="703161">
                  <a:extLst>
                    <a:ext uri="{9D8B030D-6E8A-4147-A177-3AD203B41FA5}">
                      <a16:colId xmlns:a16="http://schemas.microsoft.com/office/drawing/2014/main" val="843113454"/>
                    </a:ext>
                  </a:extLst>
                </a:gridCol>
                <a:gridCol w="268155">
                  <a:extLst>
                    <a:ext uri="{9D8B030D-6E8A-4147-A177-3AD203B41FA5}">
                      <a16:colId xmlns:a16="http://schemas.microsoft.com/office/drawing/2014/main" val="173330028"/>
                    </a:ext>
                  </a:extLst>
                </a:gridCol>
                <a:gridCol w="277092">
                  <a:extLst>
                    <a:ext uri="{9D8B030D-6E8A-4147-A177-3AD203B41FA5}">
                      <a16:colId xmlns:a16="http://schemas.microsoft.com/office/drawing/2014/main" val="2173737051"/>
                    </a:ext>
                  </a:extLst>
                </a:gridCol>
                <a:gridCol w="2458084">
                  <a:extLst>
                    <a:ext uri="{9D8B030D-6E8A-4147-A177-3AD203B41FA5}">
                      <a16:colId xmlns:a16="http://schemas.microsoft.com/office/drawing/2014/main" val="2431310267"/>
                    </a:ext>
                  </a:extLst>
                </a:gridCol>
                <a:gridCol w="750833">
                  <a:extLst>
                    <a:ext uri="{9D8B030D-6E8A-4147-A177-3AD203B41FA5}">
                      <a16:colId xmlns:a16="http://schemas.microsoft.com/office/drawing/2014/main" val="2083681706"/>
                    </a:ext>
                  </a:extLst>
                </a:gridCol>
                <a:gridCol w="750833">
                  <a:extLst>
                    <a:ext uri="{9D8B030D-6E8A-4147-A177-3AD203B41FA5}">
                      <a16:colId xmlns:a16="http://schemas.microsoft.com/office/drawing/2014/main" val="606043079"/>
                    </a:ext>
                  </a:extLst>
                </a:gridCol>
                <a:gridCol w="741895">
                  <a:extLst>
                    <a:ext uri="{9D8B030D-6E8A-4147-A177-3AD203B41FA5}">
                      <a16:colId xmlns:a16="http://schemas.microsoft.com/office/drawing/2014/main" val="2323046385"/>
                    </a:ext>
                  </a:extLst>
                </a:gridCol>
                <a:gridCol w="706141">
                  <a:extLst>
                    <a:ext uri="{9D8B030D-6E8A-4147-A177-3AD203B41FA5}">
                      <a16:colId xmlns:a16="http://schemas.microsoft.com/office/drawing/2014/main" val="607051640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2040260140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1549180788"/>
                    </a:ext>
                  </a:extLst>
                </a:gridCol>
              </a:tblGrid>
              <a:tr h="1511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390645"/>
                  </a:ext>
                </a:extLst>
              </a:tr>
              <a:tr h="4535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286045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1.220.598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689045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16.714.602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880207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97335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002372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6587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825244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217.548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818975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217.548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404716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13.462.034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516380,3%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516380,3%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06687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13.462.034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516380,3%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516380,3%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189311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215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9BB3163-0600-4EFA-8DB0-E9DB7457C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644332"/>
              </p:ext>
            </p:extLst>
          </p:nvPr>
        </p:nvGraphicFramePr>
        <p:xfrm>
          <a:off x="565113" y="1729125"/>
          <a:ext cx="7954956" cy="2964948"/>
        </p:xfrm>
        <a:graphic>
          <a:graphicData uri="http://schemas.openxmlformats.org/drawingml/2006/table">
            <a:tbl>
              <a:tblPr/>
              <a:tblGrid>
                <a:gridCol w="739423">
                  <a:extLst>
                    <a:ext uri="{9D8B030D-6E8A-4147-A177-3AD203B41FA5}">
                      <a16:colId xmlns:a16="http://schemas.microsoft.com/office/drawing/2014/main" val="1253645314"/>
                    </a:ext>
                  </a:extLst>
                </a:gridCol>
                <a:gridCol w="286526">
                  <a:extLst>
                    <a:ext uri="{9D8B030D-6E8A-4147-A177-3AD203B41FA5}">
                      <a16:colId xmlns:a16="http://schemas.microsoft.com/office/drawing/2014/main" val="2126452967"/>
                    </a:ext>
                  </a:extLst>
                </a:gridCol>
                <a:gridCol w="286526">
                  <a:extLst>
                    <a:ext uri="{9D8B030D-6E8A-4147-A177-3AD203B41FA5}">
                      <a16:colId xmlns:a16="http://schemas.microsoft.com/office/drawing/2014/main" val="2390839874"/>
                    </a:ext>
                  </a:extLst>
                </a:gridCol>
                <a:gridCol w="2205943">
                  <a:extLst>
                    <a:ext uri="{9D8B030D-6E8A-4147-A177-3AD203B41FA5}">
                      <a16:colId xmlns:a16="http://schemas.microsoft.com/office/drawing/2014/main" val="2293513179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291584150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439492881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3842685960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1709012274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570501386"/>
                    </a:ext>
                  </a:extLst>
                </a:gridCol>
                <a:gridCol w="739423">
                  <a:extLst>
                    <a:ext uri="{9D8B030D-6E8A-4147-A177-3AD203B41FA5}">
                      <a16:colId xmlns:a16="http://schemas.microsoft.com/office/drawing/2014/main" val="3820790377"/>
                    </a:ext>
                  </a:extLst>
                </a:gridCol>
              </a:tblGrid>
              <a:tr h="1550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071583"/>
                  </a:ext>
                </a:extLst>
              </a:tr>
              <a:tr h="4747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239575"/>
                  </a:ext>
                </a:extLst>
              </a:tr>
              <a:tr h="1647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4.536.577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433022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267495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655188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022109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48777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798616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723874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208292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421938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11916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2.963.412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811816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2.963.412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527363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049877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542587"/>
                  </a:ext>
                </a:extLst>
              </a:tr>
              <a:tr h="155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514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2D5351-5771-4C50-951E-A383C9BD0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684120"/>
              </p:ext>
            </p:extLst>
          </p:nvPr>
        </p:nvGraphicFramePr>
        <p:xfrm>
          <a:off x="539552" y="1884570"/>
          <a:ext cx="7992886" cy="4404095"/>
        </p:xfrm>
        <a:graphic>
          <a:graphicData uri="http://schemas.openxmlformats.org/drawingml/2006/table">
            <a:tbl>
              <a:tblPr/>
              <a:tblGrid>
                <a:gridCol w="727176">
                  <a:extLst>
                    <a:ext uri="{9D8B030D-6E8A-4147-A177-3AD203B41FA5}">
                      <a16:colId xmlns:a16="http://schemas.microsoft.com/office/drawing/2014/main" val="314491259"/>
                    </a:ext>
                  </a:extLst>
                </a:gridCol>
                <a:gridCol w="278751">
                  <a:extLst>
                    <a:ext uri="{9D8B030D-6E8A-4147-A177-3AD203B41FA5}">
                      <a16:colId xmlns:a16="http://schemas.microsoft.com/office/drawing/2014/main" val="1874018836"/>
                    </a:ext>
                  </a:extLst>
                </a:gridCol>
                <a:gridCol w="281781">
                  <a:extLst>
                    <a:ext uri="{9D8B030D-6E8A-4147-A177-3AD203B41FA5}">
                      <a16:colId xmlns:a16="http://schemas.microsoft.com/office/drawing/2014/main" val="2185617656"/>
                    </a:ext>
                  </a:extLst>
                </a:gridCol>
                <a:gridCol w="2027006">
                  <a:extLst>
                    <a:ext uri="{9D8B030D-6E8A-4147-A177-3AD203B41FA5}">
                      <a16:colId xmlns:a16="http://schemas.microsoft.com/office/drawing/2014/main" val="2760729803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196975898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3505026900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207078332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922379936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3166376747"/>
                    </a:ext>
                  </a:extLst>
                </a:gridCol>
                <a:gridCol w="727176">
                  <a:extLst>
                    <a:ext uri="{9D8B030D-6E8A-4147-A177-3AD203B41FA5}">
                      <a16:colId xmlns:a16="http://schemas.microsoft.com/office/drawing/2014/main" val="2952249074"/>
                    </a:ext>
                  </a:extLst>
                </a:gridCol>
              </a:tblGrid>
              <a:tr h="1467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825825"/>
                  </a:ext>
                </a:extLst>
              </a:tr>
              <a:tr h="4441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319545"/>
                  </a:ext>
                </a:extLst>
              </a:tr>
              <a:tr h="15409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990.611.197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991.193.883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235.836.713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503878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1.430.625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434152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293.112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218526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848.592.447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848.592.447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206.002.454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531429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807.244.923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807.244.923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196.348.772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178668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194.692.206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175312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257.869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678653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941.548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329221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266025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352.540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383682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384.470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67.698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055345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62.055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39029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62.055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868791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9.591.627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719778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9.591.627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63480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13.372.326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602426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13.372.326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546419"/>
                  </a:ext>
                </a:extLst>
              </a:tr>
              <a:tr h="29006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118427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96205"/>
                  </a:ext>
                </a:extLst>
              </a:tr>
              <a:tr h="29006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142.028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830987"/>
                  </a:ext>
                </a:extLst>
              </a:tr>
              <a:tr h="29006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23.778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468721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703832"/>
                  </a:ext>
                </a:extLst>
              </a:tr>
              <a:tr h="1467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2.845.201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639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515270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B23FF8F-8D2F-4B7D-8DBF-D90640D32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348069"/>
              </p:ext>
            </p:extLst>
          </p:nvPr>
        </p:nvGraphicFramePr>
        <p:xfrm>
          <a:off x="520626" y="1897633"/>
          <a:ext cx="8046892" cy="3484928"/>
        </p:xfrm>
        <a:graphic>
          <a:graphicData uri="http://schemas.openxmlformats.org/drawingml/2006/table">
            <a:tbl>
              <a:tblPr/>
              <a:tblGrid>
                <a:gridCol w="732090">
                  <a:extLst>
                    <a:ext uri="{9D8B030D-6E8A-4147-A177-3AD203B41FA5}">
                      <a16:colId xmlns:a16="http://schemas.microsoft.com/office/drawing/2014/main" val="1857766921"/>
                    </a:ext>
                  </a:extLst>
                </a:gridCol>
                <a:gridCol w="280635">
                  <a:extLst>
                    <a:ext uri="{9D8B030D-6E8A-4147-A177-3AD203B41FA5}">
                      <a16:colId xmlns:a16="http://schemas.microsoft.com/office/drawing/2014/main" val="1407286071"/>
                    </a:ext>
                  </a:extLst>
                </a:gridCol>
                <a:gridCol w="283685">
                  <a:extLst>
                    <a:ext uri="{9D8B030D-6E8A-4147-A177-3AD203B41FA5}">
                      <a16:colId xmlns:a16="http://schemas.microsoft.com/office/drawing/2014/main" val="272326530"/>
                    </a:ext>
                  </a:extLst>
                </a:gridCol>
                <a:gridCol w="2040702">
                  <a:extLst>
                    <a:ext uri="{9D8B030D-6E8A-4147-A177-3AD203B41FA5}">
                      <a16:colId xmlns:a16="http://schemas.microsoft.com/office/drawing/2014/main" val="1661256014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1233188624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1054129389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4082581115"/>
                    </a:ext>
                  </a:extLst>
                </a:gridCol>
                <a:gridCol w="744292">
                  <a:extLst>
                    <a:ext uri="{9D8B030D-6E8A-4147-A177-3AD203B41FA5}">
                      <a16:colId xmlns:a16="http://schemas.microsoft.com/office/drawing/2014/main" val="3257562046"/>
                    </a:ext>
                  </a:extLst>
                </a:gridCol>
                <a:gridCol w="744292">
                  <a:extLst>
                    <a:ext uri="{9D8B030D-6E8A-4147-A177-3AD203B41FA5}">
                      <a16:colId xmlns:a16="http://schemas.microsoft.com/office/drawing/2014/main" val="2986821872"/>
                    </a:ext>
                  </a:extLst>
                </a:gridCol>
                <a:gridCol w="732090">
                  <a:extLst>
                    <a:ext uri="{9D8B030D-6E8A-4147-A177-3AD203B41FA5}">
                      <a16:colId xmlns:a16="http://schemas.microsoft.com/office/drawing/2014/main" val="1206615346"/>
                    </a:ext>
                  </a:extLst>
                </a:gridCol>
              </a:tblGrid>
              <a:tr h="1527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402365"/>
                  </a:ext>
                </a:extLst>
              </a:tr>
              <a:tr h="3055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260210"/>
                  </a:ext>
                </a:extLst>
              </a:tr>
              <a:tr h="3055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23.923.255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5.838.677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571298"/>
                  </a:ext>
                </a:extLst>
              </a:tr>
              <a:tr h="2291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4.128.352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391274"/>
                  </a:ext>
                </a:extLst>
              </a:tr>
              <a:tr h="29598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546758"/>
                  </a:ext>
                </a:extLst>
              </a:tr>
              <a:tr h="19095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211000"/>
                  </a:ext>
                </a:extLst>
              </a:tr>
              <a:tr h="1527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187708"/>
                  </a:ext>
                </a:extLst>
              </a:tr>
              <a:tr h="30552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694799"/>
                  </a:ext>
                </a:extLst>
              </a:tr>
              <a:tr h="17185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7077"/>
                  </a:ext>
                </a:extLst>
              </a:tr>
              <a:tr h="1527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88832"/>
                  </a:ext>
                </a:extLst>
              </a:tr>
              <a:tr h="1527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957838"/>
                  </a:ext>
                </a:extLst>
              </a:tr>
              <a:tr h="1527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443336"/>
                  </a:ext>
                </a:extLst>
              </a:tr>
              <a:tr h="1527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14.636.929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357696"/>
                  </a:ext>
                </a:extLst>
              </a:tr>
              <a:tr h="1527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655355"/>
                  </a:ext>
                </a:extLst>
              </a:tr>
              <a:tr h="1527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14.636.929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407857"/>
                  </a:ext>
                </a:extLst>
              </a:tr>
              <a:tr h="1527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423494"/>
                  </a:ext>
                </a:extLst>
              </a:tr>
              <a:tr h="1527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928822"/>
                  </a:ext>
                </a:extLst>
              </a:tr>
              <a:tr h="15276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797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933914"/>
              </p:ext>
            </p:extLst>
          </p:nvPr>
        </p:nvGraphicFramePr>
        <p:xfrm>
          <a:off x="542601" y="1772816"/>
          <a:ext cx="7776864" cy="446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7968892"/>
              </p:ext>
            </p:extLst>
          </p:nvPr>
        </p:nvGraphicFramePr>
        <p:xfrm>
          <a:off x="545296" y="2022945"/>
          <a:ext cx="7704856" cy="4035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D8247D0-FA4E-49F5-96E5-F2040982B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999068"/>
              </p:ext>
            </p:extLst>
          </p:nvPr>
        </p:nvGraphicFramePr>
        <p:xfrm>
          <a:off x="539552" y="1976055"/>
          <a:ext cx="7920879" cy="3751101"/>
        </p:xfrm>
        <a:graphic>
          <a:graphicData uri="http://schemas.openxmlformats.org/drawingml/2006/table">
            <a:tbl>
              <a:tblPr/>
              <a:tblGrid>
                <a:gridCol w="790176">
                  <a:extLst>
                    <a:ext uri="{9D8B030D-6E8A-4147-A177-3AD203B41FA5}">
                      <a16:colId xmlns:a16="http://schemas.microsoft.com/office/drawing/2014/main" val="657914521"/>
                    </a:ext>
                  </a:extLst>
                </a:gridCol>
                <a:gridCol w="2446997">
                  <a:extLst>
                    <a:ext uri="{9D8B030D-6E8A-4147-A177-3AD203B41FA5}">
                      <a16:colId xmlns:a16="http://schemas.microsoft.com/office/drawing/2014/main" val="2620547025"/>
                    </a:ext>
                  </a:extLst>
                </a:gridCol>
                <a:gridCol w="802921">
                  <a:extLst>
                    <a:ext uri="{9D8B030D-6E8A-4147-A177-3AD203B41FA5}">
                      <a16:colId xmlns:a16="http://schemas.microsoft.com/office/drawing/2014/main" val="2012408136"/>
                    </a:ext>
                  </a:extLst>
                </a:gridCol>
                <a:gridCol w="802921">
                  <a:extLst>
                    <a:ext uri="{9D8B030D-6E8A-4147-A177-3AD203B41FA5}">
                      <a16:colId xmlns:a16="http://schemas.microsoft.com/office/drawing/2014/main" val="3504104989"/>
                    </a:ext>
                  </a:extLst>
                </a:gridCol>
                <a:gridCol w="793362">
                  <a:extLst>
                    <a:ext uri="{9D8B030D-6E8A-4147-A177-3AD203B41FA5}">
                      <a16:colId xmlns:a16="http://schemas.microsoft.com/office/drawing/2014/main" val="1182476961"/>
                    </a:ext>
                  </a:extLst>
                </a:gridCol>
                <a:gridCol w="755128">
                  <a:extLst>
                    <a:ext uri="{9D8B030D-6E8A-4147-A177-3AD203B41FA5}">
                      <a16:colId xmlns:a16="http://schemas.microsoft.com/office/drawing/2014/main" val="3780043804"/>
                    </a:ext>
                  </a:extLst>
                </a:gridCol>
                <a:gridCol w="764687">
                  <a:extLst>
                    <a:ext uri="{9D8B030D-6E8A-4147-A177-3AD203B41FA5}">
                      <a16:colId xmlns:a16="http://schemas.microsoft.com/office/drawing/2014/main" val="4061948068"/>
                    </a:ext>
                  </a:extLst>
                </a:gridCol>
                <a:gridCol w="764687">
                  <a:extLst>
                    <a:ext uri="{9D8B030D-6E8A-4147-A177-3AD203B41FA5}">
                      <a16:colId xmlns:a16="http://schemas.microsoft.com/office/drawing/2014/main" val="1644332188"/>
                    </a:ext>
                  </a:extLst>
                </a:gridCol>
              </a:tblGrid>
              <a:tr h="23083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00574"/>
                  </a:ext>
                </a:extLst>
              </a:tr>
              <a:tr h="70693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863606"/>
                  </a:ext>
                </a:extLst>
              </a:tr>
              <a:tr h="24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10.523.593.156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10.807.455.641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283.862.485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3.352.112.630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04804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205.233.241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205.314.214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53.346.739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906086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116.356.342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116.861.143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19.602.538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564846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6.828.403.161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6.828.513.800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1.845.816.301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112001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1.488.707.369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3.458.117.616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1.969.410.247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1.387.156.702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897837"/>
                  </a:ext>
                </a:extLst>
              </a:tr>
              <a:tr h="24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545664"/>
                  </a:ext>
                </a:extLst>
              </a:tr>
              <a:tr h="24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902299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4.967.296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07714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1.765.746.908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78.891.848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53181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104.345.352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104.326.352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22.071.876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982008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23.397.281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220086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05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868D928-C416-4D45-B661-F2BCDF128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883970"/>
              </p:ext>
            </p:extLst>
          </p:nvPr>
        </p:nvGraphicFramePr>
        <p:xfrm>
          <a:off x="611559" y="1781044"/>
          <a:ext cx="7840911" cy="4384252"/>
        </p:xfrm>
        <a:graphic>
          <a:graphicData uri="http://schemas.openxmlformats.org/drawingml/2006/table">
            <a:tbl>
              <a:tblPr/>
              <a:tblGrid>
                <a:gridCol w="296017">
                  <a:extLst>
                    <a:ext uri="{9D8B030D-6E8A-4147-A177-3AD203B41FA5}">
                      <a16:colId xmlns:a16="http://schemas.microsoft.com/office/drawing/2014/main" val="3245766816"/>
                    </a:ext>
                  </a:extLst>
                </a:gridCol>
                <a:gridCol w="380592">
                  <a:extLst>
                    <a:ext uri="{9D8B030D-6E8A-4147-A177-3AD203B41FA5}">
                      <a16:colId xmlns:a16="http://schemas.microsoft.com/office/drawing/2014/main" val="1952152846"/>
                    </a:ext>
                  </a:extLst>
                </a:gridCol>
                <a:gridCol w="2146120">
                  <a:extLst>
                    <a:ext uri="{9D8B030D-6E8A-4147-A177-3AD203B41FA5}">
                      <a16:colId xmlns:a16="http://schemas.microsoft.com/office/drawing/2014/main" val="1158392738"/>
                    </a:ext>
                  </a:extLst>
                </a:gridCol>
                <a:gridCol w="873953">
                  <a:extLst>
                    <a:ext uri="{9D8B030D-6E8A-4147-A177-3AD203B41FA5}">
                      <a16:colId xmlns:a16="http://schemas.microsoft.com/office/drawing/2014/main" val="163287035"/>
                    </a:ext>
                  </a:extLst>
                </a:gridCol>
                <a:gridCol w="888049">
                  <a:extLst>
                    <a:ext uri="{9D8B030D-6E8A-4147-A177-3AD203B41FA5}">
                      <a16:colId xmlns:a16="http://schemas.microsoft.com/office/drawing/2014/main" val="4018369494"/>
                    </a:ext>
                  </a:extLst>
                </a:gridCol>
                <a:gridCol w="873953">
                  <a:extLst>
                    <a:ext uri="{9D8B030D-6E8A-4147-A177-3AD203B41FA5}">
                      <a16:colId xmlns:a16="http://schemas.microsoft.com/office/drawing/2014/main" val="4260998276"/>
                    </a:ext>
                  </a:extLst>
                </a:gridCol>
                <a:gridCol w="888049">
                  <a:extLst>
                    <a:ext uri="{9D8B030D-6E8A-4147-A177-3AD203B41FA5}">
                      <a16:colId xmlns:a16="http://schemas.microsoft.com/office/drawing/2014/main" val="3441169083"/>
                    </a:ext>
                  </a:extLst>
                </a:gridCol>
                <a:gridCol w="718897">
                  <a:extLst>
                    <a:ext uri="{9D8B030D-6E8A-4147-A177-3AD203B41FA5}">
                      <a16:colId xmlns:a16="http://schemas.microsoft.com/office/drawing/2014/main" val="1495874538"/>
                    </a:ext>
                  </a:extLst>
                </a:gridCol>
                <a:gridCol w="775281">
                  <a:extLst>
                    <a:ext uri="{9D8B030D-6E8A-4147-A177-3AD203B41FA5}">
                      <a16:colId xmlns:a16="http://schemas.microsoft.com/office/drawing/2014/main" val="1718187269"/>
                    </a:ext>
                  </a:extLst>
                </a:gridCol>
              </a:tblGrid>
              <a:tr h="618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026928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32.748.506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66.047.269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33.298.763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20.041.433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721635"/>
                  </a:ext>
                </a:extLst>
              </a:tr>
              <a:tr h="206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12.615.271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12.694.207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4.193.255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388418"/>
                  </a:ext>
                </a:extLst>
              </a:tr>
              <a:tr h="206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20.133.235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53.353.062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33.219.827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15.848.178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16240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18.100.013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128523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6.353.784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6.353.784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1.513.425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155232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6.754.977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32073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1.870.019.383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183.099.523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-1.686.919.860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25.837.530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841565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4.337.751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615827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16.983.392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4.155.924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47288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6.006.783.878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6.006.783.878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1.631.110.751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089210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120.921.553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120.921.553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30.751.353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072738"/>
                  </a:ext>
                </a:extLst>
              </a:tr>
              <a:tr h="206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1.370.921.519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1.370.921.519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353.390.015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628890"/>
                  </a:ext>
                </a:extLst>
              </a:tr>
              <a:tr h="361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1.348.275.581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1.348.275.581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348.853.438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381603"/>
                  </a:ext>
                </a:extLst>
              </a:tr>
              <a:tr h="206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4.536.577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407591"/>
                  </a:ext>
                </a:extLst>
              </a:tr>
              <a:tr h="257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990.611.197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991.193.883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235.836.713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070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600B290-EB99-42A9-8D8E-27FA7C10E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44590"/>
              </p:ext>
            </p:extLst>
          </p:nvPr>
        </p:nvGraphicFramePr>
        <p:xfrm>
          <a:off x="524990" y="1718345"/>
          <a:ext cx="8031418" cy="4384112"/>
        </p:xfrm>
        <a:graphic>
          <a:graphicData uri="http://schemas.openxmlformats.org/drawingml/2006/table">
            <a:tbl>
              <a:tblPr/>
              <a:tblGrid>
                <a:gridCol w="721655">
                  <a:extLst>
                    <a:ext uri="{9D8B030D-6E8A-4147-A177-3AD203B41FA5}">
                      <a16:colId xmlns:a16="http://schemas.microsoft.com/office/drawing/2014/main" val="2149310899"/>
                    </a:ext>
                  </a:extLst>
                </a:gridCol>
                <a:gridCol w="270620">
                  <a:extLst>
                    <a:ext uri="{9D8B030D-6E8A-4147-A177-3AD203B41FA5}">
                      <a16:colId xmlns:a16="http://schemas.microsoft.com/office/drawing/2014/main" val="1818985924"/>
                    </a:ext>
                  </a:extLst>
                </a:gridCol>
                <a:gridCol w="279642">
                  <a:extLst>
                    <a:ext uri="{9D8B030D-6E8A-4147-A177-3AD203B41FA5}">
                      <a16:colId xmlns:a16="http://schemas.microsoft.com/office/drawing/2014/main" val="2016730897"/>
                    </a:ext>
                  </a:extLst>
                </a:gridCol>
                <a:gridCol w="2429571">
                  <a:extLst>
                    <a:ext uri="{9D8B030D-6E8A-4147-A177-3AD203B41FA5}">
                      <a16:colId xmlns:a16="http://schemas.microsoft.com/office/drawing/2014/main" val="2308439217"/>
                    </a:ext>
                  </a:extLst>
                </a:gridCol>
                <a:gridCol w="721655">
                  <a:extLst>
                    <a:ext uri="{9D8B030D-6E8A-4147-A177-3AD203B41FA5}">
                      <a16:colId xmlns:a16="http://schemas.microsoft.com/office/drawing/2014/main" val="2465624311"/>
                    </a:ext>
                  </a:extLst>
                </a:gridCol>
                <a:gridCol w="721655">
                  <a:extLst>
                    <a:ext uri="{9D8B030D-6E8A-4147-A177-3AD203B41FA5}">
                      <a16:colId xmlns:a16="http://schemas.microsoft.com/office/drawing/2014/main" val="3436593281"/>
                    </a:ext>
                  </a:extLst>
                </a:gridCol>
                <a:gridCol w="721655">
                  <a:extLst>
                    <a:ext uri="{9D8B030D-6E8A-4147-A177-3AD203B41FA5}">
                      <a16:colId xmlns:a16="http://schemas.microsoft.com/office/drawing/2014/main" val="3598389066"/>
                    </a:ext>
                  </a:extLst>
                </a:gridCol>
                <a:gridCol w="721655">
                  <a:extLst>
                    <a:ext uri="{9D8B030D-6E8A-4147-A177-3AD203B41FA5}">
                      <a16:colId xmlns:a16="http://schemas.microsoft.com/office/drawing/2014/main" val="2681544427"/>
                    </a:ext>
                  </a:extLst>
                </a:gridCol>
                <a:gridCol w="721655">
                  <a:extLst>
                    <a:ext uri="{9D8B030D-6E8A-4147-A177-3AD203B41FA5}">
                      <a16:colId xmlns:a16="http://schemas.microsoft.com/office/drawing/2014/main" val="1529939643"/>
                    </a:ext>
                  </a:extLst>
                </a:gridCol>
                <a:gridCol w="721655">
                  <a:extLst>
                    <a:ext uri="{9D8B030D-6E8A-4147-A177-3AD203B41FA5}">
                      <a16:colId xmlns:a16="http://schemas.microsoft.com/office/drawing/2014/main" val="536544672"/>
                    </a:ext>
                  </a:extLst>
                </a:gridCol>
              </a:tblGrid>
              <a:tr h="1408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645258"/>
                  </a:ext>
                </a:extLst>
              </a:tr>
              <a:tr h="4313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151064"/>
                  </a:ext>
                </a:extLst>
              </a:tr>
              <a:tr h="149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12.615.271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12.694.207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78.936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4.193.255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971566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6.232.218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6.258.097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1.562.314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17819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1.621.442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1.603.902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-17.540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197.161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747220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072991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147703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36819"/>
                  </a:ext>
                </a:extLst>
              </a:tr>
              <a:tr h="281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42942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025541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59517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597100"/>
                  </a:ext>
                </a:extLst>
              </a:tr>
              <a:tr h="281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185934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495964"/>
                  </a:ext>
                </a:extLst>
              </a:tr>
              <a:tr h="281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001756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544886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374598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093461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800992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371.037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388.577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132.956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16566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36.181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94685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21.771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647461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813717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462785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008484"/>
                  </a:ext>
                </a:extLst>
              </a:tr>
              <a:tr h="14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255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797CBDC-EDB7-4897-9A9E-DC5654E93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17036"/>
              </p:ext>
            </p:extLst>
          </p:nvPr>
        </p:nvGraphicFramePr>
        <p:xfrm>
          <a:off x="512666" y="1754840"/>
          <a:ext cx="8091779" cy="3841168"/>
        </p:xfrm>
        <a:graphic>
          <a:graphicData uri="http://schemas.openxmlformats.org/drawingml/2006/table">
            <a:tbl>
              <a:tblPr/>
              <a:tblGrid>
                <a:gridCol w="604776">
                  <a:extLst>
                    <a:ext uri="{9D8B030D-6E8A-4147-A177-3AD203B41FA5}">
                      <a16:colId xmlns:a16="http://schemas.microsoft.com/office/drawing/2014/main" val="3723713400"/>
                    </a:ext>
                  </a:extLst>
                </a:gridCol>
                <a:gridCol w="261682">
                  <a:extLst>
                    <a:ext uri="{9D8B030D-6E8A-4147-A177-3AD203B41FA5}">
                      <a16:colId xmlns:a16="http://schemas.microsoft.com/office/drawing/2014/main" val="1822915516"/>
                    </a:ext>
                  </a:extLst>
                </a:gridCol>
                <a:gridCol w="270404">
                  <a:extLst>
                    <a:ext uri="{9D8B030D-6E8A-4147-A177-3AD203B41FA5}">
                      <a16:colId xmlns:a16="http://schemas.microsoft.com/office/drawing/2014/main" val="4235329798"/>
                    </a:ext>
                  </a:extLst>
                </a:gridCol>
                <a:gridCol w="2593557">
                  <a:extLst>
                    <a:ext uri="{9D8B030D-6E8A-4147-A177-3AD203B41FA5}">
                      <a16:colId xmlns:a16="http://schemas.microsoft.com/office/drawing/2014/main" val="2526549413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350378925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775504182"/>
                    </a:ext>
                  </a:extLst>
                </a:gridCol>
                <a:gridCol w="744339">
                  <a:extLst>
                    <a:ext uri="{9D8B030D-6E8A-4147-A177-3AD203B41FA5}">
                      <a16:colId xmlns:a16="http://schemas.microsoft.com/office/drawing/2014/main" val="3597579530"/>
                    </a:ext>
                  </a:extLst>
                </a:gridCol>
                <a:gridCol w="732709">
                  <a:extLst>
                    <a:ext uri="{9D8B030D-6E8A-4147-A177-3AD203B41FA5}">
                      <a16:colId xmlns:a16="http://schemas.microsoft.com/office/drawing/2014/main" val="438976218"/>
                    </a:ext>
                  </a:extLst>
                </a:gridCol>
                <a:gridCol w="697817">
                  <a:extLst>
                    <a:ext uri="{9D8B030D-6E8A-4147-A177-3AD203B41FA5}">
                      <a16:colId xmlns:a16="http://schemas.microsoft.com/office/drawing/2014/main" val="2798830584"/>
                    </a:ext>
                  </a:extLst>
                </a:gridCol>
                <a:gridCol w="697817">
                  <a:extLst>
                    <a:ext uri="{9D8B030D-6E8A-4147-A177-3AD203B41FA5}">
                      <a16:colId xmlns:a16="http://schemas.microsoft.com/office/drawing/2014/main" val="2914710389"/>
                    </a:ext>
                  </a:extLst>
                </a:gridCol>
              </a:tblGrid>
              <a:tr h="1479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038554"/>
                  </a:ext>
                </a:extLst>
              </a:tr>
              <a:tr h="4531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162367"/>
                  </a:ext>
                </a:extLst>
              </a:tr>
              <a:tr h="157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20.133.235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53.353.062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33.219.827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15.848.178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488720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03836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321711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19.752.963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52.972.790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33.219.827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15.743.413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247193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859369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840330"/>
                  </a:ext>
                </a:extLst>
              </a:tr>
              <a:tr h="295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912599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15.104.098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48.323.925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33.219.827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15.723.522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555122"/>
                  </a:ext>
                </a:extLst>
              </a:tr>
              <a:tr h="283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777102"/>
                  </a:ext>
                </a:extLst>
              </a:tr>
              <a:tr h="283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616896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13.508.949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46.728.776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33.219.827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15.723.522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047130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621480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015530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036283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72131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67177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65227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298351"/>
                  </a:ext>
                </a:extLst>
              </a:tr>
              <a:tr h="147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519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8" y="620683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4640" y="1211776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123F9D9-F11C-4FC6-A901-0DE8CEB28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925517"/>
              </p:ext>
            </p:extLst>
          </p:nvPr>
        </p:nvGraphicFramePr>
        <p:xfrm>
          <a:off x="527543" y="1545336"/>
          <a:ext cx="8076960" cy="2543204"/>
        </p:xfrm>
        <a:graphic>
          <a:graphicData uri="http://schemas.openxmlformats.org/drawingml/2006/table">
            <a:tbl>
              <a:tblPr/>
              <a:tblGrid>
                <a:gridCol w="753975">
                  <a:extLst>
                    <a:ext uri="{9D8B030D-6E8A-4147-A177-3AD203B41FA5}">
                      <a16:colId xmlns:a16="http://schemas.microsoft.com/office/drawing/2014/main" val="1337271932"/>
                    </a:ext>
                  </a:extLst>
                </a:gridCol>
                <a:gridCol w="282741">
                  <a:extLst>
                    <a:ext uri="{9D8B030D-6E8A-4147-A177-3AD203B41FA5}">
                      <a16:colId xmlns:a16="http://schemas.microsoft.com/office/drawing/2014/main" val="1732908633"/>
                    </a:ext>
                  </a:extLst>
                </a:gridCol>
                <a:gridCol w="292166">
                  <a:extLst>
                    <a:ext uri="{9D8B030D-6E8A-4147-A177-3AD203B41FA5}">
                      <a16:colId xmlns:a16="http://schemas.microsoft.com/office/drawing/2014/main" val="268431159"/>
                    </a:ext>
                  </a:extLst>
                </a:gridCol>
                <a:gridCol w="2098565">
                  <a:extLst>
                    <a:ext uri="{9D8B030D-6E8A-4147-A177-3AD203B41FA5}">
                      <a16:colId xmlns:a16="http://schemas.microsoft.com/office/drawing/2014/main" val="653686725"/>
                    </a:ext>
                  </a:extLst>
                </a:gridCol>
                <a:gridCol w="791674">
                  <a:extLst>
                    <a:ext uri="{9D8B030D-6E8A-4147-A177-3AD203B41FA5}">
                      <a16:colId xmlns:a16="http://schemas.microsoft.com/office/drawing/2014/main" val="2750394466"/>
                    </a:ext>
                  </a:extLst>
                </a:gridCol>
                <a:gridCol w="791674">
                  <a:extLst>
                    <a:ext uri="{9D8B030D-6E8A-4147-A177-3AD203B41FA5}">
                      <a16:colId xmlns:a16="http://schemas.microsoft.com/office/drawing/2014/main" val="3345459887"/>
                    </a:ext>
                  </a:extLst>
                </a:gridCol>
                <a:gridCol w="791674">
                  <a:extLst>
                    <a:ext uri="{9D8B030D-6E8A-4147-A177-3AD203B41FA5}">
                      <a16:colId xmlns:a16="http://schemas.microsoft.com/office/drawing/2014/main" val="3056350664"/>
                    </a:ext>
                  </a:extLst>
                </a:gridCol>
                <a:gridCol w="766541">
                  <a:extLst>
                    <a:ext uri="{9D8B030D-6E8A-4147-A177-3AD203B41FA5}">
                      <a16:colId xmlns:a16="http://schemas.microsoft.com/office/drawing/2014/main" val="2504385268"/>
                    </a:ext>
                  </a:extLst>
                </a:gridCol>
                <a:gridCol w="753975">
                  <a:extLst>
                    <a:ext uri="{9D8B030D-6E8A-4147-A177-3AD203B41FA5}">
                      <a16:colId xmlns:a16="http://schemas.microsoft.com/office/drawing/2014/main" val="1171589265"/>
                    </a:ext>
                  </a:extLst>
                </a:gridCol>
                <a:gridCol w="753975">
                  <a:extLst>
                    <a:ext uri="{9D8B030D-6E8A-4147-A177-3AD203B41FA5}">
                      <a16:colId xmlns:a16="http://schemas.microsoft.com/office/drawing/2014/main" val="3719510608"/>
                    </a:ext>
                  </a:extLst>
                </a:gridCol>
              </a:tblGrid>
              <a:tr h="1530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066745"/>
                  </a:ext>
                </a:extLst>
              </a:tr>
              <a:tr h="4688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264555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18.100.013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036681"/>
                  </a:ext>
                </a:extLst>
              </a:tr>
              <a:tr h="1530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15.281.022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26639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607998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803525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858295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78464"/>
                  </a:ext>
                </a:extLst>
              </a:tr>
              <a:tr h="285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046034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306564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289737"/>
                  </a:ext>
                </a:extLst>
              </a:tr>
              <a:tr h="162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291664"/>
                  </a:ext>
                </a:extLst>
              </a:tr>
              <a:tr h="1817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812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6577</Words>
  <Application>Microsoft Office PowerPoint</Application>
  <PresentationFormat>Presentación en pantalla (4:3)</PresentationFormat>
  <Paragraphs>3907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Arial</vt:lpstr>
      <vt:lpstr>Calibri</vt:lpstr>
      <vt:lpstr>1_Tema de Office</vt:lpstr>
      <vt:lpstr>EJECUCIÓN ACUMULADA DE GASTOS PRESUPUESTARIOS AL MES DE MARZO DE 2021 PARTIDA 15: MINISTERIO DEL TRABAJO Y PREVISIÓN SOCIAL</vt:lpstr>
      <vt:lpstr>COMPORTAMIENTO DE LA EJECUCIÓN ACUMULADA DE GASTOS A MARZO DE 2021  PARTIDA 15 MINISTERIO DEL TRABAJO Y PREVISIÓN SOCIAL</vt:lpstr>
      <vt:lpstr>Presentación de PowerPoint</vt:lpstr>
      <vt:lpstr>Presentación de PowerPoint</vt:lpstr>
      <vt:lpstr>EJECUCIÓN ACUMULADA DE GASTOS A MARZO DE 2021  PARTIDA 15 MINISTERIO DE TRABAJO Y PREVISIÓN SOCIAL</vt:lpstr>
      <vt:lpstr>EJECUCIÓN ACUMULADA DE GASTOS A MARZO DE 2021  PARTIDA 15 RESUMEN POR CAPÍTULOS</vt:lpstr>
      <vt:lpstr>EJECUCIÓN ACUMULADA DE GASTOS A MARZO DE 2021  PARTIDA 15. CAPÍTULO 01. PROGRAMA 01: SUBSECRETARÍA DEL TRABAJO</vt:lpstr>
      <vt:lpstr>EJECUCIÓN ACUMULADA DE GASTOS A MARZO DE 2021  PARTIDA 15. CAPÍTULO 01. PROGRAMA 03: PROEMPLEO</vt:lpstr>
      <vt:lpstr>EJECUCIÓN ACUMULADA DE GASTOS A MARZO DE 2021  PARTIDA 15. CAPÍTULO 02. PROGRAMA 01: DIRECCIÓN DEL TRABAJO</vt:lpstr>
      <vt:lpstr>EJECUCIÓN ACUMULADA DE GASTOS A MARZO DE 2021  PARTIDA 15. CAPÍTULO 03. PROGRAMA 01: SUBSECRETARÍA DE PREVISIÓN SOCIAL</vt:lpstr>
      <vt:lpstr>EJECUCIÓN ACUMULADA DE GASTOS A MARZO DE 2021  PARTIDA 15. CAPÍTULO 04. PROGRAMA 01: DIRECCIÓN DE CRÉDITO PRENDARIO</vt:lpstr>
      <vt:lpstr>EJECUCIÓN ACUMULADA DE GASTOS A MARZO DE 2021  PARTIDA 15. CAPÍTULO 05. PROGRAMA 01: SERVICIO NACIONAL DE CAPACITACIÓN Y EMPLEO</vt:lpstr>
      <vt:lpstr>EJECUCIÓN ACUMULADA DE GASTOS A MARZO DE 2021  PARTIDA 15. CAPÍTULO 05. PROGRAMA 01: SERVICIO NACIONAL DE CAPACITACIÓN Y EMPLEO</vt:lpstr>
      <vt:lpstr>EJECUCIÓN ACUMULADA DE GASTOS A MARZO DE 2021  PARTIDA 15. CAPÍTULO 05. PROGRAMA 01: SERVICIO NACIONAL DE CAPACITACIÓN Y EMPLEO FET – Covid - 19</vt:lpstr>
      <vt:lpstr>EJECUCIÓN ACUMULADA DE GASTOS A MARZO DE 2021  PARTIDA 15. CAPÍTULO 06. PROGRAMA 01: SUPERINTENDENCIA DE SEGURIDAD SOCIAL</vt:lpstr>
      <vt:lpstr>EJECUCIÓN ACUMULADA DE GASTOS A MARZO DE 2021  PARTIDA 15. CAPÍTULO 07. PROGRAMA 01: SUPERINTENDENCIA DE PENSIONES</vt:lpstr>
      <vt:lpstr>EJECUCIÓN ACUMULADA DE GASTOS A MARZO DE 2021  PARTIDA 15. CAPÍTULO 09. PROGRAMA 01: INSTITUTO DE PREVISIÓN SOCIAL</vt:lpstr>
      <vt:lpstr>EJECUCIÓN ACUMULADA DE GASTOS A MARZO DE 2021  PARTIDA 15. CAPÍTULO 09. PROGRAMA 01: INSTITUTO DE PREVISIÓN SOCIAL</vt:lpstr>
      <vt:lpstr>EJECUCIÓN ACUMULADA DE GASTOS A MARZO DE 2021  PARTIDA 15. CAPÍTULO 09. PROGRAMA 01: INSTITUTO DE PREVISIÓN SOCIAL FET – Covid - 19</vt:lpstr>
      <vt:lpstr>EJECUCIÓN ACUMULADA DE GASTOS A MARZO DE 2021  PARTIDA 15. CAPÍTULO 10. PROGRAMA 01: INSTITUTO  DE SEGURIDAD LABORAL  </vt:lpstr>
      <vt:lpstr>EJECUCIÓN ACUMULADA DE GASTOS A MARZO DE 2021  PARTIDA 15. CAPÍTULO 13. PROGRAMA 01: CAJA DE PREVISIÓN DE LA DEFENSA NACIONAL</vt:lpstr>
      <vt:lpstr>EJECUCIÓN ACUMULADA DE GASTOS A MARZO DE 2021  PARTIDA 15. CAPÍTULO 13. PROGRAMA 01: CAJA DE PREVISIÓN DE LA DEFENSA NACIONAL</vt:lpstr>
      <vt:lpstr>EJECUCIÓN ACUMULADA DE GASTOS A MARZO DE 2021  PARTIDA 15. CAPÍTULO 13. PROGRAMA 02: FONDO DE MEDICINA CURATIVA</vt:lpstr>
      <vt:lpstr>EJECUCIÓN ACUMULADA DE GASTOS A MARZO DE 2021  PARTIDA 15. CAPÍTULO 14. PROGRAMA 01: DIRECCIÓN DE PREVISIÓN DE CARABINEROS DE CHILE</vt:lpstr>
      <vt:lpstr>EJECUCIÓN ACUMULADA DE GASTOS A MARZO DE 2021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64</cp:revision>
  <dcterms:created xsi:type="dcterms:W3CDTF">2020-01-06T19:24:32Z</dcterms:created>
  <dcterms:modified xsi:type="dcterms:W3CDTF">2021-05-10T13:44:47Z</dcterms:modified>
</cp:coreProperties>
</file>