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2F-4841-91CE-114B70DC84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2F-4841-91CE-114B70DC84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2F-4841-91CE-114B70DC84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2F-4841-91CE-114B70DC84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2F-4841-91CE-114B70DC84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2F-4841-91CE-114B70DC84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2F-4841-91CE-114B70DC84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2F-4841-91CE-114B70DC84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2F-4841-91CE-114B70DC8465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2F-4841-91CE-114B70DC846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2F-4841-91CE-114B70DC8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15'!$D$27:$F$27</c:f>
              <c:numCache>
                <c:formatCode>0.0%</c:formatCode>
                <c:ptCount val="3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16-461C-BF52-E21E96F9B055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16-461C-BF52-E21E96F9B055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16-461C-BF52-E21E96F9B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5359477124183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02-4A02-8DE2-C4B212A25566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02-4A02-8DE2-C4B212A255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15'!$D$20:$F$20</c:f>
              <c:numCache>
                <c:formatCode>0.0%</c:formatCode>
                <c:ptCount val="3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02-4A02-8DE2-C4B212A25566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402-4A02-8DE2-C4B212A25566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402-4A02-8DE2-C4B212A25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B8469E5-F923-4C1E-893F-2D21C3D5D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219109"/>
              </p:ext>
            </p:extLst>
          </p:nvPr>
        </p:nvGraphicFramePr>
        <p:xfrm>
          <a:off x="534905" y="1775035"/>
          <a:ext cx="8074097" cy="3307930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2710590014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3609012733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3073195900"/>
                    </a:ext>
                  </a:extLst>
                </a:gridCol>
                <a:gridCol w="2450903">
                  <a:extLst>
                    <a:ext uri="{9D8B030D-6E8A-4147-A177-3AD203B41FA5}">
                      <a16:colId xmlns:a16="http://schemas.microsoft.com/office/drawing/2014/main" val="365743113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73553913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041253346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85946238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418402465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98978673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499784360"/>
                    </a:ext>
                  </a:extLst>
                </a:gridCol>
              </a:tblGrid>
              <a:tr h="149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548578"/>
                  </a:ext>
                </a:extLst>
              </a:tr>
              <a:tr h="4578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08342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7444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862.297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1270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0912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917003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6398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5793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87840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3826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72859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41584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9048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82938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660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9688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64140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4360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58478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024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40CA08-20FD-4C6E-AD0C-471540A34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762819"/>
              </p:ext>
            </p:extLst>
          </p:nvPr>
        </p:nvGraphicFramePr>
        <p:xfrm>
          <a:off x="542200" y="1684515"/>
          <a:ext cx="8043247" cy="3676650"/>
        </p:xfrm>
        <a:graphic>
          <a:graphicData uri="http://schemas.openxmlformats.org/drawingml/2006/table">
            <a:tbl>
              <a:tblPr/>
              <a:tblGrid>
                <a:gridCol w="733427">
                  <a:extLst>
                    <a:ext uri="{9D8B030D-6E8A-4147-A177-3AD203B41FA5}">
                      <a16:colId xmlns:a16="http://schemas.microsoft.com/office/drawing/2014/main" val="2786705760"/>
                    </a:ext>
                  </a:extLst>
                </a:gridCol>
                <a:gridCol w="256700">
                  <a:extLst>
                    <a:ext uri="{9D8B030D-6E8A-4147-A177-3AD203B41FA5}">
                      <a16:colId xmlns:a16="http://schemas.microsoft.com/office/drawing/2014/main" val="874760538"/>
                    </a:ext>
                  </a:extLst>
                </a:gridCol>
                <a:gridCol w="256700">
                  <a:extLst>
                    <a:ext uri="{9D8B030D-6E8A-4147-A177-3AD203B41FA5}">
                      <a16:colId xmlns:a16="http://schemas.microsoft.com/office/drawing/2014/main" val="2347602983"/>
                    </a:ext>
                  </a:extLst>
                </a:gridCol>
                <a:gridCol w="2261399">
                  <a:extLst>
                    <a:ext uri="{9D8B030D-6E8A-4147-A177-3AD203B41FA5}">
                      <a16:colId xmlns:a16="http://schemas.microsoft.com/office/drawing/2014/main" val="789309897"/>
                    </a:ext>
                  </a:extLst>
                </a:gridCol>
                <a:gridCol w="770098">
                  <a:extLst>
                    <a:ext uri="{9D8B030D-6E8A-4147-A177-3AD203B41FA5}">
                      <a16:colId xmlns:a16="http://schemas.microsoft.com/office/drawing/2014/main" val="2564297981"/>
                    </a:ext>
                  </a:extLst>
                </a:gridCol>
                <a:gridCol w="770098">
                  <a:extLst>
                    <a:ext uri="{9D8B030D-6E8A-4147-A177-3AD203B41FA5}">
                      <a16:colId xmlns:a16="http://schemas.microsoft.com/office/drawing/2014/main" val="4115503673"/>
                    </a:ext>
                  </a:extLst>
                </a:gridCol>
                <a:gridCol w="770098">
                  <a:extLst>
                    <a:ext uri="{9D8B030D-6E8A-4147-A177-3AD203B41FA5}">
                      <a16:colId xmlns:a16="http://schemas.microsoft.com/office/drawing/2014/main" val="2122936694"/>
                    </a:ext>
                  </a:extLst>
                </a:gridCol>
                <a:gridCol w="745650">
                  <a:extLst>
                    <a:ext uri="{9D8B030D-6E8A-4147-A177-3AD203B41FA5}">
                      <a16:colId xmlns:a16="http://schemas.microsoft.com/office/drawing/2014/main" val="340139569"/>
                    </a:ext>
                  </a:extLst>
                </a:gridCol>
                <a:gridCol w="745650">
                  <a:extLst>
                    <a:ext uri="{9D8B030D-6E8A-4147-A177-3AD203B41FA5}">
                      <a16:colId xmlns:a16="http://schemas.microsoft.com/office/drawing/2014/main" val="2173190922"/>
                    </a:ext>
                  </a:extLst>
                </a:gridCol>
                <a:gridCol w="733427">
                  <a:extLst>
                    <a:ext uri="{9D8B030D-6E8A-4147-A177-3AD203B41FA5}">
                      <a16:colId xmlns:a16="http://schemas.microsoft.com/office/drawing/2014/main" val="93049153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68358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0080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6.754.977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1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17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9034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4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4139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5965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2741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72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745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413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823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56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932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463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5635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399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9558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5091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553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997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112895-CC7A-4BFF-89E2-D6B4FC06A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249623"/>
              </p:ext>
            </p:extLst>
          </p:nvPr>
        </p:nvGraphicFramePr>
        <p:xfrm>
          <a:off x="505299" y="1888917"/>
          <a:ext cx="7991727" cy="4351331"/>
        </p:xfrm>
        <a:graphic>
          <a:graphicData uri="http://schemas.openxmlformats.org/drawingml/2006/table">
            <a:tbl>
              <a:tblPr/>
              <a:tblGrid>
                <a:gridCol w="664362">
                  <a:extLst>
                    <a:ext uri="{9D8B030D-6E8A-4147-A177-3AD203B41FA5}">
                      <a16:colId xmlns:a16="http://schemas.microsoft.com/office/drawing/2014/main" val="782428873"/>
                    </a:ext>
                  </a:extLst>
                </a:gridCol>
                <a:gridCol w="249136">
                  <a:extLst>
                    <a:ext uri="{9D8B030D-6E8A-4147-A177-3AD203B41FA5}">
                      <a16:colId xmlns:a16="http://schemas.microsoft.com/office/drawing/2014/main" val="2933511275"/>
                    </a:ext>
                  </a:extLst>
                </a:gridCol>
                <a:gridCol w="257441">
                  <a:extLst>
                    <a:ext uri="{9D8B030D-6E8A-4147-A177-3AD203B41FA5}">
                      <a16:colId xmlns:a16="http://schemas.microsoft.com/office/drawing/2014/main" val="3379557184"/>
                    </a:ext>
                  </a:extLst>
                </a:gridCol>
                <a:gridCol w="2646378">
                  <a:extLst>
                    <a:ext uri="{9D8B030D-6E8A-4147-A177-3AD203B41FA5}">
                      <a16:colId xmlns:a16="http://schemas.microsoft.com/office/drawing/2014/main" val="916693538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1961375713"/>
                    </a:ext>
                  </a:extLst>
                </a:gridCol>
                <a:gridCol w="686508">
                  <a:extLst>
                    <a:ext uri="{9D8B030D-6E8A-4147-A177-3AD203B41FA5}">
                      <a16:colId xmlns:a16="http://schemas.microsoft.com/office/drawing/2014/main" val="3563960969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63429598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1614108725"/>
                    </a:ext>
                  </a:extLst>
                </a:gridCol>
                <a:gridCol w="675436">
                  <a:extLst>
                    <a:ext uri="{9D8B030D-6E8A-4147-A177-3AD203B41FA5}">
                      <a16:colId xmlns:a16="http://schemas.microsoft.com/office/drawing/2014/main" val="717693920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1787307946"/>
                    </a:ext>
                  </a:extLst>
                </a:gridCol>
              </a:tblGrid>
              <a:tr h="135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90647"/>
                  </a:ext>
                </a:extLst>
              </a:tr>
              <a:tr h="4079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05942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183.099.523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-1.686.919.860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25.837.530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90805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18.208.704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4.911.940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639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1.551.166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65838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16.502.415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44549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16.494.017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96432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140.584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97393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3039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2.094.652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9288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2766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3.988.877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44987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9954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2898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3.266.260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53076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3.610.609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0118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82221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1.170.973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46555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0529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207260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0922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57890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9615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269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52849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82219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627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C02E3F-0C31-4BCF-9C95-77E253817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61085"/>
              </p:ext>
            </p:extLst>
          </p:nvPr>
        </p:nvGraphicFramePr>
        <p:xfrm>
          <a:off x="525976" y="1847112"/>
          <a:ext cx="8055640" cy="1397940"/>
        </p:xfrm>
        <a:graphic>
          <a:graphicData uri="http://schemas.openxmlformats.org/drawingml/2006/table">
            <a:tbl>
              <a:tblPr/>
              <a:tblGrid>
                <a:gridCol w="669675">
                  <a:extLst>
                    <a:ext uri="{9D8B030D-6E8A-4147-A177-3AD203B41FA5}">
                      <a16:colId xmlns:a16="http://schemas.microsoft.com/office/drawing/2014/main" val="3908477186"/>
                    </a:ext>
                  </a:extLst>
                </a:gridCol>
                <a:gridCol w="251129">
                  <a:extLst>
                    <a:ext uri="{9D8B030D-6E8A-4147-A177-3AD203B41FA5}">
                      <a16:colId xmlns:a16="http://schemas.microsoft.com/office/drawing/2014/main" val="2689932484"/>
                    </a:ext>
                  </a:extLst>
                </a:gridCol>
                <a:gridCol w="259499">
                  <a:extLst>
                    <a:ext uri="{9D8B030D-6E8A-4147-A177-3AD203B41FA5}">
                      <a16:colId xmlns:a16="http://schemas.microsoft.com/office/drawing/2014/main" val="235793136"/>
                    </a:ext>
                  </a:extLst>
                </a:gridCol>
                <a:gridCol w="2667542">
                  <a:extLst>
                    <a:ext uri="{9D8B030D-6E8A-4147-A177-3AD203B41FA5}">
                      <a16:colId xmlns:a16="http://schemas.microsoft.com/office/drawing/2014/main" val="2023300351"/>
                    </a:ext>
                  </a:extLst>
                </a:gridCol>
                <a:gridCol w="669675">
                  <a:extLst>
                    <a:ext uri="{9D8B030D-6E8A-4147-A177-3AD203B41FA5}">
                      <a16:colId xmlns:a16="http://schemas.microsoft.com/office/drawing/2014/main" val="1711629499"/>
                    </a:ext>
                  </a:extLst>
                </a:gridCol>
                <a:gridCol w="691998">
                  <a:extLst>
                    <a:ext uri="{9D8B030D-6E8A-4147-A177-3AD203B41FA5}">
                      <a16:colId xmlns:a16="http://schemas.microsoft.com/office/drawing/2014/main" val="1636534369"/>
                    </a:ext>
                  </a:extLst>
                </a:gridCol>
                <a:gridCol w="747805">
                  <a:extLst>
                    <a:ext uri="{9D8B030D-6E8A-4147-A177-3AD203B41FA5}">
                      <a16:colId xmlns:a16="http://schemas.microsoft.com/office/drawing/2014/main" val="3792248283"/>
                    </a:ext>
                  </a:extLst>
                </a:gridCol>
                <a:gridCol w="747805">
                  <a:extLst>
                    <a:ext uri="{9D8B030D-6E8A-4147-A177-3AD203B41FA5}">
                      <a16:colId xmlns:a16="http://schemas.microsoft.com/office/drawing/2014/main" val="1930449404"/>
                    </a:ext>
                  </a:extLst>
                </a:gridCol>
                <a:gridCol w="680837">
                  <a:extLst>
                    <a:ext uri="{9D8B030D-6E8A-4147-A177-3AD203B41FA5}">
                      <a16:colId xmlns:a16="http://schemas.microsoft.com/office/drawing/2014/main" val="3908884970"/>
                    </a:ext>
                  </a:extLst>
                </a:gridCol>
                <a:gridCol w="669675">
                  <a:extLst>
                    <a:ext uri="{9D8B030D-6E8A-4147-A177-3AD203B41FA5}">
                      <a16:colId xmlns:a16="http://schemas.microsoft.com/office/drawing/2014/main" val="796340397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814975"/>
                  </a:ext>
                </a:extLst>
              </a:tr>
              <a:tr h="279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84135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606891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516036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2.802.954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56933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4345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498788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2.802.954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140147,7%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140147,7%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227176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23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715579"/>
            <a:ext cx="805794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876B6B-3460-4F5B-AE69-BDD73B3BA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4340"/>
              </p:ext>
            </p:extLst>
          </p:nvPr>
        </p:nvGraphicFramePr>
        <p:xfrm>
          <a:off x="525866" y="1902070"/>
          <a:ext cx="8057942" cy="1522874"/>
        </p:xfrm>
        <a:graphic>
          <a:graphicData uri="http://schemas.openxmlformats.org/drawingml/2006/table">
            <a:tbl>
              <a:tblPr/>
              <a:tblGrid>
                <a:gridCol w="669867">
                  <a:extLst>
                    <a:ext uri="{9D8B030D-6E8A-4147-A177-3AD203B41FA5}">
                      <a16:colId xmlns:a16="http://schemas.microsoft.com/office/drawing/2014/main" val="80594066"/>
                    </a:ext>
                  </a:extLst>
                </a:gridCol>
                <a:gridCol w="251200">
                  <a:extLst>
                    <a:ext uri="{9D8B030D-6E8A-4147-A177-3AD203B41FA5}">
                      <a16:colId xmlns:a16="http://schemas.microsoft.com/office/drawing/2014/main" val="3515221612"/>
                    </a:ext>
                  </a:extLst>
                </a:gridCol>
                <a:gridCol w="259573">
                  <a:extLst>
                    <a:ext uri="{9D8B030D-6E8A-4147-A177-3AD203B41FA5}">
                      <a16:colId xmlns:a16="http://schemas.microsoft.com/office/drawing/2014/main" val="3862365580"/>
                    </a:ext>
                  </a:extLst>
                </a:gridCol>
                <a:gridCol w="2668304">
                  <a:extLst>
                    <a:ext uri="{9D8B030D-6E8A-4147-A177-3AD203B41FA5}">
                      <a16:colId xmlns:a16="http://schemas.microsoft.com/office/drawing/2014/main" val="3100244834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1108991719"/>
                    </a:ext>
                  </a:extLst>
                </a:gridCol>
                <a:gridCol w="692196">
                  <a:extLst>
                    <a:ext uri="{9D8B030D-6E8A-4147-A177-3AD203B41FA5}">
                      <a16:colId xmlns:a16="http://schemas.microsoft.com/office/drawing/2014/main" val="2396733138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1641293626"/>
                    </a:ext>
                  </a:extLst>
                </a:gridCol>
                <a:gridCol w="748018">
                  <a:extLst>
                    <a:ext uri="{9D8B030D-6E8A-4147-A177-3AD203B41FA5}">
                      <a16:colId xmlns:a16="http://schemas.microsoft.com/office/drawing/2014/main" val="1030299970"/>
                    </a:ext>
                  </a:extLst>
                </a:gridCol>
                <a:gridCol w="681032">
                  <a:extLst>
                    <a:ext uri="{9D8B030D-6E8A-4147-A177-3AD203B41FA5}">
                      <a16:colId xmlns:a16="http://schemas.microsoft.com/office/drawing/2014/main" val="694174045"/>
                    </a:ext>
                  </a:extLst>
                </a:gridCol>
                <a:gridCol w="669867">
                  <a:extLst>
                    <a:ext uri="{9D8B030D-6E8A-4147-A177-3AD203B41FA5}">
                      <a16:colId xmlns:a16="http://schemas.microsoft.com/office/drawing/2014/main" val="2502242247"/>
                    </a:ext>
                  </a:extLst>
                </a:gridCol>
              </a:tblGrid>
              <a:tr h="1384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4488"/>
                  </a:ext>
                </a:extLst>
              </a:tr>
              <a:tr h="4153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74237"/>
                  </a:ext>
                </a:extLst>
              </a:tr>
              <a:tr h="13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133.617.836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35931"/>
                  </a:ext>
                </a:extLst>
              </a:tr>
              <a:tr h="13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516410"/>
                  </a:ext>
                </a:extLst>
              </a:tr>
              <a:tr h="13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151.748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854527"/>
                  </a:ext>
                </a:extLst>
              </a:tr>
              <a:tr h="13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133.466.088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540432"/>
                  </a:ext>
                </a:extLst>
              </a:tr>
              <a:tr h="13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133.466.088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27345"/>
                  </a:ext>
                </a:extLst>
              </a:tr>
              <a:tr h="276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1.686.186.820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133.466.088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8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17B1F3-E1EC-4D82-AD06-1BCE073D2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770132"/>
              </p:ext>
            </p:extLst>
          </p:nvPr>
        </p:nvGraphicFramePr>
        <p:xfrm>
          <a:off x="541335" y="1754337"/>
          <a:ext cx="8057936" cy="2552700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1679459121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3671819072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1595005925"/>
                    </a:ext>
                  </a:extLst>
                </a:gridCol>
                <a:gridCol w="2302268">
                  <a:extLst>
                    <a:ext uri="{9D8B030D-6E8A-4147-A177-3AD203B41FA5}">
                      <a16:colId xmlns:a16="http://schemas.microsoft.com/office/drawing/2014/main" val="3389547736"/>
                    </a:ext>
                  </a:extLst>
                </a:gridCol>
                <a:gridCol w="767422">
                  <a:extLst>
                    <a:ext uri="{9D8B030D-6E8A-4147-A177-3AD203B41FA5}">
                      <a16:colId xmlns:a16="http://schemas.microsoft.com/office/drawing/2014/main" val="57784377"/>
                    </a:ext>
                  </a:extLst>
                </a:gridCol>
                <a:gridCol w="767422">
                  <a:extLst>
                    <a:ext uri="{9D8B030D-6E8A-4147-A177-3AD203B41FA5}">
                      <a16:colId xmlns:a16="http://schemas.microsoft.com/office/drawing/2014/main" val="1832745740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224474716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504353963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155939728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211533376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884673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169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1518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9196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0414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714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962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065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681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7269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31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771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019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1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C1E57C-E594-49D3-8B49-F1ED96FB1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92963"/>
              </p:ext>
            </p:extLst>
          </p:nvPr>
        </p:nvGraphicFramePr>
        <p:xfrm>
          <a:off x="548496" y="1608138"/>
          <a:ext cx="8047007" cy="4279858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339869675"/>
                    </a:ext>
                  </a:extLst>
                </a:gridCol>
                <a:gridCol w="344354">
                  <a:extLst>
                    <a:ext uri="{9D8B030D-6E8A-4147-A177-3AD203B41FA5}">
                      <a16:colId xmlns:a16="http://schemas.microsoft.com/office/drawing/2014/main" val="2047113483"/>
                    </a:ext>
                  </a:extLst>
                </a:gridCol>
                <a:gridCol w="344354">
                  <a:extLst>
                    <a:ext uri="{9D8B030D-6E8A-4147-A177-3AD203B41FA5}">
                      <a16:colId xmlns:a16="http://schemas.microsoft.com/office/drawing/2014/main" val="1480035038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3751531212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716060707"/>
                    </a:ext>
                  </a:extLst>
                </a:gridCol>
                <a:gridCol w="688707">
                  <a:extLst>
                    <a:ext uri="{9D8B030D-6E8A-4147-A177-3AD203B41FA5}">
                      <a16:colId xmlns:a16="http://schemas.microsoft.com/office/drawing/2014/main" val="159381953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24167334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292668171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296976775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615982627"/>
                    </a:ext>
                  </a:extLst>
                </a:gridCol>
              </a:tblGrid>
              <a:tr h="146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322334"/>
                  </a:ext>
                </a:extLst>
              </a:tr>
              <a:tr h="450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73158"/>
                  </a:ext>
                </a:extLst>
              </a:tr>
              <a:tr h="156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16.983.392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4.155.924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904717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10.341.529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2.576.683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25571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326.642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39128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52146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34874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79759"/>
                  </a:ext>
                </a:extLst>
              </a:tr>
              <a:tr h="29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72065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720.551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187056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63176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73984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001111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105200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860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005171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53590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444378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34209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19956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160174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323538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29601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102353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415280"/>
                  </a:ext>
                </a:extLst>
              </a:tr>
              <a:tr h="146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45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C4794B-9F26-4B67-9665-0B31B9B91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06003"/>
              </p:ext>
            </p:extLst>
          </p:nvPr>
        </p:nvGraphicFramePr>
        <p:xfrm>
          <a:off x="539551" y="1768667"/>
          <a:ext cx="8064897" cy="3659148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4159888576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9256965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1478758236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2644463215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213154766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142558073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562446884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4102806983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1217963262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117428291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354244"/>
                  </a:ext>
                </a:extLst>
              </a:tr>
              <a:tr h="3847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39372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1.631.110.751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1471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15.679.925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62116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12.246.839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8386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1.317.214.471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4124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769.864.035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4047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640.062.037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3344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021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80.100.237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80300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5.966.024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5207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8.226.790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7687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4.391.445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4429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60430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31.058.329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6174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546.072.906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4249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9.165.038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9864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1536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201.494.087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07150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86.480.036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93434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4.208.147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15836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08584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87.670.638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04103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153.925.630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18540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1.398.647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501209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58793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38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29B289-DF07-435B-B454-4537427CA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141083"/>
              </p:ext>
            </p:extLst>
          </p:nvPr>
        </p:nvGraphicFramePr>
        <p:xfrm>
          <a:off x="506919" y="1793344"/>
          <a:ext cx="8097529" cy="3720787"/>
        </p:xfrm>
        <a:graphic>
          <a:graphicData uri="http://schemas.openxmlformats.org/drawingml/2006/table">
            <a:tbl>
              <a:tblPr/>
              <a:tblGrid>
                <a:gridCol w="603356">
                  <a:extLst>
                    <a:ext uri="{9D8B030D-6E8A-4147-A177-3AD203B41FA5}">
                      <a16:colId xmlns:a16="http://schemas.microsoft.com/office/drawing/2014/main" val="3604135695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2761854508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116176416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1501957547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644179128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25258680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623932684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4135044540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1484612550"/>
                    </a:ext>
                  </a:extLst>
                </a:gridCol>
                <a:gridCol w="603356">
                  <a:extLst>
                    <a:ext uri="{9D8B030D-6E8A-4147-A177-3AD203B41FA5}">
                      <a16:colId xmlns:a16="http://schemas.microsoft.com/office/drawing/2014/main" val="3014219422"/>
                    </a:ext>
                  </a:extLst>
                </a:gridCol>
              </a:tblGrid>
              <a:tr h="128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61347"/>
                  </a:ext>
                </a:extLst>
              </a:tr>
              <a:tr h="2566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96740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284.855.708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62424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282.492.815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2271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75848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281.088.461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89150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10714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892.969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445400"/>
                  </a:ext>
                </a:extLst>
              </a:tr>
              <a:tr h="25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22583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5008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1.592.525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781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770.368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0535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8707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3112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0288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676292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810119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42041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29295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09745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83392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0726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8677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5771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73289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230509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97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647768"/>
            <a:ext cx="809752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94CF42-6DB8-4D1B-8787-E7662C250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61102"/>
              </p:ext>
            </p:extLst>
          </p:nvPr>
        </p:nvGraphicFramePr>
        <p:xfrm>
          <a:off x="506915" y="1844824"/>
          <a:ext cx="8097525" cy="1019833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3406912307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3042084149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1963195287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2569992908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61099311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444563666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111837491"/>
                    </a:ext>
                  </a:extLst>
                </a:gridCol>
                <a:gridCol w="683802">
                  <a:extLst>
                    <a:ext uri="{9D8B030D-6E8A-4147-A177-3AD203B41FA5}">
                      <a16:colId xmlns:a16="http://schemas.microsoft.com/office/drawing/2014/main" val="2605308457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483493540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010273148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202461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199056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889.553.762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72134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889.553.762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4428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889.553.762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3147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889.553.762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9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43663"/>
              </p:ext>
            </p:extLst>
          </p:nvPr>
        </p:nvGraphicFramePr>
        <p:xfrm>
          <a:off x="528176" y="1700809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D9687D-2CEE-4C67-8FE7-47D0ED8AD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341668"/>
              </p:ext>
            </p:extLst>
          </p:nvPr>
        </p:nvGraphicFramePr>
        <p:xfrm>
          <a:off x="539552" y="1633446"/>
          <a:ext cx="8030133" cy="4358218"/>
        </p:xfrm>
        <a:graphic>
          <a:graphicData uri="http://schemas.openxmlformats.org/drawingml/2006/table">
            <a:tbl>
              <a:tblPr/>
              <a:tblGrid>
                <a:gridCol w="764197">
                  <a:extLst>
                    <a:ext uri="{9D8B030D-6E8A-4147-A177-3AD203B41FA5}">
                      <a16:colId xmlns:a16="http://schemas.microsoft.com/office/drawing/2014/main" val="2374231899"/>
                    </a:ext>
                  </a:extLst>
                </a:gridCol>
                <a:gridCol w="272928">
                  <a:extLst>
                    <a:ext uri="{9D8B030D-6E8A-4147-A177-3AD203B41FA5}">
                      <a16:colId xmlns:a16="http://schemas.microsoft.com/office/drawing/2014/main" val="3251934508"/>
                    </a:ext>
                  </a:extLst>
                </a:gridCol>
                <a:gridCol w="282024">
                  <a:extLst>
                    <a:ext uri="{9D8B030D-6E8A-4147-A177-3AD203B41FA5}">
                      <a16:colId xmlns:a16="http://schemas.microsoft.com/office/drawing/2014/main" val="303574655"/>
                    </a:ext>
                  </a:extLst>
                </a:gridCol>
                <a:gridCol w="2174322">
                  <a:extLst>
                    <a:ext uri="{9D8B030D-6E8A-4147-A177-3AD203B41FA5}">
                      <a16:colId xmlns:a16="http://schemas.microsoft.com/office/drawing/2014/main" val="2133653155"/>
                    </a:ext>
                  </a:extLst>
                </a:gridCol>
                <a:gridCol w="776328">
                  <a:extLst>
                    <a:ext uri="{9D8B030D-6E8A-4147-A177-3AD203B41FA5}">
                      <a16:colId xmlns:a16="http://schemas.microsoft.com/office/drawing/2014/main" val="1693379126"/>
                    </a:ext>
                  </a:extLst>
                </a:gridCol>
                <a:gridCol w="776328">
                  <a:extLst>
                    <a:ext uri="{9D8B030D-6E8A-4147-A177-3AD203B41FA5}">
                      <a16:colId xmlns:a16="http://schemas.microsoft.com/office/drawing/2014/main" val="2802649881"/>
                    </a:ext>
                  </a:extLst>
                </a:gridCol>
                <a:gridCol w="776328">
                  <a:extLst>
                    <a:ext uri="{9D8B030D-6E8A-4147-A177-3AD203B41FA5}">
                      <a16:colId xmlns:a16="http://schemas.microsoft.com/office/drawing/2014/main" val="2959406081"/>
                    </a:ext>
                  </a:extLst>
                </a:gridCol>
                <a:gridCol w="752066">
                  <a:extLst>
                    <a:ext uri="{9D8B030D-6E8A-4147-A177-3AD203B41FA5}">
                      <a16:colId xmlns:a16="http://schemas.microsoft.com/office/drawing/2014/main" val="3418798932"/>
                    </a:ext>
                  </a:extLst>
                </a:gridCol>
                <a:gridCol w="727806">
                  <a:extLst>
                    <a:ext uri="{9D8B030D-6E8A-4147-A177-3AD203B41FA5}">
                      <a16:colId xmlns:a16="http://schemas.microsoft.com/office/drawing/2014/main" val="2887889472"/>
                    </a:ext>
                  </a:extLst>
                </a:gridCol>
                <a:gridCol w="727806">
                  <a:extLst>
                    <a:ext uri="{9D8B030D-6E8A-4147-A177-3AD203B41FA5}">
                      <a16:colId xmlns:a16="http://schemas.microsoft.com/office/drawing/2014/main" val="2921661231"/>
                    </a:ext>
                  </a:extLst>
                </a:gridCol>
              </a:tblGrid>
              <a:tr h="1238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31555"/>
                  </a:ext>
                </a:extLst>
              </a:tr>
              <a:tr h="3793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96393"/>
                  </a:ext>
                </a:extLst>
              </a:tr>
              <a:tr h="131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30.751.353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152418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3.372.406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234911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1.216.045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814121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23.498.604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1920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23.379.775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13665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5.471.113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273280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45480"/>
                  </a:ext>
                </a:extLst>
              </a:tr>
              <a:tr h="131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68226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44610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10.010.139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993414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7.599.766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05464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013433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95108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468033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11684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399475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66019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10234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087351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854925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14608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93773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76615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779331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52847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96.714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76350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883478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361690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2.559.372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00633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2.559.372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87193"/>
                  </a:ext>
                </a:extLst>
              </a:tr>
              <a:tr h="12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102503-7A08-4B1F-B6FC-9707538AA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88251"/>
              </p:ext>
            </p:extLst>
          </p:nvPr>
        </p:nvGraphicFramePr>
        <p:xfrm>
          <a:off x="503548" y="1677035"/>
          <a:ext cx="8136904" cy="4376205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942852123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194860929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3412551679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1448943648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2651204067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2681674854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1025801438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3774492719"/>
                    </a:ext>
                  </a:extLst>
                </a:gridCol>
                <a:gridCol w="719548">
                  <a:extLst>
                    <a:ext uri="{9D8B030D-6E8A-4147-A177-3AD203B41FA5}">
                      <a16:colId xmlns:a16="http://schemas.microsoft.com/office/drawing/2014/main" val="3832867299"/>
                    </a:ext>
                  </a:extLst>
                </a:gridCol>
                <a:gridCol w="719548">
                  <a:extLst>
                    <a:ext uri="{9D8B030D-6E8A-4147-A177-3AD203B41FA5}">
                      <a16:colId xmlns:a16="http://schemas.microsoft.com/office/drawing/2014/main" val="2180830465"/>
                    </a:ext>
                  </a:extLst>
                </a:gridCol>
              </a:tblGrid>
              <a:tr h="1502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299256"/>
                  </a:ext>
                </a:extLst>
              </a:tr>
              <a:tr h="4601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253651"/>
                  </a:ext>
                </a:extLst>
              </a:tr>
              <a:tr h="15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348.853.438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887423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2.784.643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19046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0581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297.767.850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81294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297.711.863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1909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291.908.881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34627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5826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5.415.204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258393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5596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0303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27277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34.204.016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9878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1.460.955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984043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3234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938.955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3802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25409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3.549.518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1283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3349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660.665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6170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29.193.543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76294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786.807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2529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73.784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0052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73728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937.043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271168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8.970.630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13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203F4A-BD3A-4630-B577-11CBDAFE4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62981"/>
              </p:ext>
            </p:extLst>
          </p:nvPr>
        </p:nvGraphicFramePr>
        <p:xfrm>
          <a:off x="478146" y="1794782"/>
          <a:ext cx="8086350" cy="2267684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843113454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173330028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2173737051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2431310267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083681706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606043079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2323046385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607051640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2040260140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549180788"/>
                    </a:ext>
                  </a:extLst>
                </a:gridCol>
              </a:tblGrid>
              <a:tr h="151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390645"/>
                  </a:ext>
                </a:extLst>
              </a:tr>
              <a:tr h="4535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286045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1.220.598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689045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16.714.602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880207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7335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002372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6587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825244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818975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04716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13.462.034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6687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13.462.034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516380,3%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189311"/>
                  </a:ext>
                </a:extLst>
              </a:tr>
              <a:tr h="151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215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BB3163-0600-4EFA-8DB0-E9DB7457C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644332"/>
              </p:ext>
            </p:extLst>
          </p:nvPr>
        </p:nvGraphicFramePr>
        <p:xfrm>
          <a:off x="565113" y="1729125"/>
          <a:ext cx="7954956" cy="2964948"/>
        </p:xfrm>
        <a:graphic>
          <a:graphicData uri="http://schemas.openxmlformats.org/drawingml/2006/table">
            <a:tbl>
              <a:tblPr/>
              <a:tblGrid>
                <a:gridCol w="739423">
                  <a:extLst>
                    <a:ext uri="{9D8B030D-6E8A-4147-A177-3AD203B41FA5}">
                      <a16:colId xmlns:a16="http://schemas.microsoft.com/office/drawing/2014/main" val="1253645314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2126452967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2390839874"/>
                    </a:ext>
                  </a:extLst>
                </a:gridCol>
                <a:gridCol w="2205943">
                  <a:extLst>
                    <a:ext uri="{9D8B030D-6E8A-4147-A177-3AD203B41FA5}">
                      <a16:colId xmlns:a16="http://schemas.microsoft.com/office/drawing/2014/main" val="2293513179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291584150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439492881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842685960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1709012274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570501386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820790377"/>
                    </a:ext>
                  </a:extLst>
                </a:gridCol>
              </a:tblGrid>
              <a:tr h="155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071583"/>
                  </a:ext>
                </a:extLst>
              </a:tr>
              <a:tr h="474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239575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43302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26749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5518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02210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4877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98616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723874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0829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2193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916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811816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52736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4987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542587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514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2D5351-5771-4C50-951E-A383C9BD0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684120"/>
              </p:ext>
            </p:extLst>
          </p:nvPr>
        </p:nvGraphicFramePr>
        <p:xfrm>
          <a:off x="539552" y="1884570"/>
          <a:ext cx="7992886" cy="4404095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314491259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1874018836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2185617656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2760729803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96975898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505026900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207078332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922379936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166376747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952249074"/>
                    </a:ext>
                  </a:extLst>
                </a:gridCol>
              </a:tblGrid>
              <a:tr h="1467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825825"/>
                  </a:ext>
                </a:extLst>
              </a:tr>
              <a:tr h="4441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19545"/>
                  </a:ext>
                </a:extLst>
              </a:tr>
              <a:tr h="1540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991.193.883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235.836.713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03878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1.430.625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434152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218526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206.002.454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31429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196.348.772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78668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194.692.206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175312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78653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941.548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29221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266025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83682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55345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39029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68791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9.591.627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719778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9.591.627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3480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13.372.326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02426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13.372.326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546419"/>
                  </a:ext>
                </a:extLst>
              </a:tr>
              <a:tr h="2900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118427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96205"/>
                  </a:ext>
                </a:extLst>
              </a:tr>
              <a:tr h="2900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830987"/>
                  </a:ext>
                </a:extLst>
              </a:tr>
              <a:tr h="2900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68721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703832"/>
                  </a:ext>
                </a:extLst>
              </a:tr>
              <a:tr h="1467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2.845.201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39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15270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23FF8F-8D2F-4B7D-8DBF-D90640D32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48069"/>
              </p:ext>
            </p:extLst>
          </p:nvPr>
        </p:nvGraphicFramePr>
        <p:xfrm>
          <a:off x="520626" y="1897633"/>
          <a:ext cx="8046892" cy="3484928"/>
        </p:xfrm>
        <a:graphic>
          <a:graphicData uri="http://schemas.openxmlformats.org/drawingml/2006/table">
            <a:tbl>
              <a:tblPr/>
              <a:tblGrid>
                <a:gridCol w="732090">
                  <a:extLst>
                    <a:ext uri="{9D8B030D-6E8A-4147-A177-3AD203B41FA5}">
                      <a16:colId xmlns:a16="http://schemas.microsoft.com/office/drawing/2014/main" val="1857766921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1407286071"/>
                    </a:ext>
                  </a:extLst>
                </a:gridCol>
                <a:gridCol w="283685">
                  <a:extLst>
                    <a:ext uri="{9D8B030D-6E8A-4147-A177-3AD203B41FA5}">
                      <a16:colId xmlns:a16="http://schemas.microsoft.com/office/drawing/2014/main" val="272326530"/>
                    </a:ext>
                  </a:extLst>
                </a:gridCol>
                <a:gridCol w="2040702">
                  <a:extLst>
                    <a:ext uri="{9D8B030D-6E8A-4147-A177-3AD203B41FA5}">
                      <a16:colId xmlns:a16="http://schemas.microsoft.com/office/drawing/2014/main" val="1661256014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1233188624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1054129389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4082581115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3257562046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2986821872"/>
                    </a:ext>
                  </a:extLst>
                </a:gridCol>
                <a:gridCol w="732090">
                  <a:extLst>
                    <a:ext uri="{9D8B030D-6E8A-4147-A177-3AD203B41FA5}">
                      <a16:colId xmlns:a16="http://schemas.microsoft.com/office/drawing/2014/main" val="1206615346"/>
                    </a:ext>
                  </a:extLst>
                </a:gridCol>
              </a:tblGrid>
              <a:tr h="1527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402365"/>
                  </a:ext>
                </a:extLst>
              </a:tr>
              <a:tr h="3055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260210"/>
                  </a:ext>
                </a:extLst>
              </a:tr>
              <a:tr h="3055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5.838.677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71298"/>
                  </a:ext>
                </a:extLst>
              </a:tr>
              <a:tr h="2291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4.128.352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91274"/>
                  </a:ext>
                </a:extLst>
              </a:tr>
              <a:tr h="29598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46758"/>
                  </a:ext>
                </a:extLst>
              </a:tr>
              <a:tr h="1909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11000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187708"/>
                  </a:ext>
                </a:extLst>
              </a:tr>
              <a:tr h="3055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694799"/>
                  </a:ext>
                </a:extLst>
              </a:tr>
              <a:tr h="1718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7077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88832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957838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43336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14.636.929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57696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655355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14.636.929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07857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23494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928822"/>
                  </a:ext>
                </a:extLst>
              </a:tr>
              <a:tr h="1527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797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933914"/>
              </p:ext>
            </p:extLst>
          </p:nvPr>
        </p:nvGraphicFramePr>
        <p:xfrm>
          <a:off x="542601" y="1772816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968892"/>
              </p:ext>
            </p:extLst>
          </p:nvPr>
        </p:nvGraphicFramePr>
        <p:xfrm>
          <a:off x="545296" y="2022945"/>
          <a:ext cx="7704856" cy="403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8247D0-FA4E-49F5-96E5-F2040982B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999068"/>
              </p:ext>
            </p:extLst>
          </p:nvPr>
        </p:nvGraphicFramePr>
        <p:xfrm>
          <a:off x="539552" y="1976055"/>
          <a:ext cx="7920879" cy="3751101"/>
        </p:xfrm>
        <a:graphic>
          <a:graphicData uri="http://schemas.openxmlformats.org/drawingml/2006/table">
            <a:tbl>
              <a:tblPr/>
              <a:tblGrid>
                <a:gridCol w="790176">
                  <a:extLst>
                    <a:ext uri="{9D8B030D-6E8A-4147-A177-3AD203B41FA5}">
                      <a16:colId xmlns:a16="http://schemas.microsoft.com/office/drawing/2014/main" val="657914521"/>
                    </a:ext>
                  </a:extLst>
                </a:gridCol>
                <a:gridCol w="2446997">
                  <a:extLst>
                    <a:ext uri="{9D8B030D-6E8A-4147-A177-3AD203B41FA5}">
                      <a16:colId xmlns:a16="http://schemas.microsoft.com/office/drawing/2014/main" val="2620547025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2012408136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3504104989"/>
                    </a:ext>
                  </a:extLst>
                </a:gridCol>
                <a:gridCol w="793362">
                  <a:extLst>
                    <a:ext uri="{9D8B030D-6E8A-4147-A177-3AD203B41FA5}">
                      <a16:colId xmlns:a16="http://schemas.microsoft.com/office/drawing/2014/main" val="1182476961"/>
                    </a:ext>
                  </a:extLst>
                </a:gridCol>
                <a:gridCol w="755128">
                  <a:extLst>
                    <a:ext uri="{9D8B030D-6E8A-4147-A177-3AD203B41FA5}">
                      <a16:colId xmlns:a16="http://schemas.microsoft.com/office/drawing/2014/main" val="3780043804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4061948068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1644332188"/>
                    </a:ext>
                  </a:extLst>
                </a:gridCol>
              </a:tblGrid>
              <a:tr h="2308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00574"/>
                  </a:ext>
                </a:extLst>
              </a:tr>
              <a:tr h="70693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63606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10.807.455.641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283.862.485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3.352.112.630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4804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205.314.214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53.346.739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06086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116.861.143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19.602.538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564846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6.828.513.800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1.845.816.301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112001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3.458.117.616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1.969.410.247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1.387.156.702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97837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545664"/>
                  </a:ext>
                </a:extLst>
              </a:tr>
              <a:tr h="245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02299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4.967.296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7714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78.891.848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53181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22.071.876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982008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23.397.281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220086"/>
                  </a:ext>
                </a:extLst>
              </a:tr>
              <a:tr h="230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05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68D928-C416-4D45-B661-F2BCDF1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83970"/>
              </p:ext>
            </p:extLst>
          </p:nvPr>
        </p:nvGraphicFramePr>
        <p:xfrm>
          <a:off x="611559" y="1781044"/>
          <a:ext cx="7840911" cy="4384252"/>
        </p:xfrm>
        <a:graphic>
          <a:graphicData uri="http://schemas.openxmlformats.org/drawingml/2006/table">
            <a:tbl>
              <a:tblPr/>
              <a:tblGrid>
                <a:gridCol w="296017">
                  <a:extLst>
                    <a:ext uri="{9D8B030D-6E8A-4147-A177-3AD203B41FA5}">
                      <a16:colId xmlns:a16="http://schemas.microsoft.com/office/drawing/2014/main" val="3245766816"/>
                    </a:ext>
                  </a:extLst>
                </a:gridCol>
                <a:gridCol w="380592">
                  <a:extLst>
                    <a:ext uri="{9D8B030D-6E8A-4147-A177-3AD203B41FA5}">
                      <a16:colId xmlns:a16="http://schemas.microsoft.com/office/drawing/2014/main" val="1952152846"/>
                    </a:ext>
                  </a:extLst>
                </a:gridCol>
                <a:gridCol w="2146120">
                  <a:extLst>
                    <a:ext uri="{9D8B030D-6E8A-4147-A177-3AD203B41FA5}">
                      <a16:colId xmlns:a16="http://schemas.microsoft.com/office/drawing/2014/main" val="1158392738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163287035"/>
                    </a:ext>
                  </a:extLst>
                </a:gridCol>
                <a:gridCol w="888049">
                  <a:extLst>
                    <a:ext uri="{9D8B030D-6E8A-4147-A177-3AD203B41FA5}">
                      <a16:colId xmlns:a16="http://schemas.microsoft.com/office/drawing/2014/main" val="4018369494"/>
                    </a:ext>
                  </a:extLst>
                </a:gridCol>
                <a:gridCol w="873953">
                  <a:extLst>
                    <a:ext uri="{9D8B030D-6E8A-4147-A177-3AD203B41FA5}">
                      <a16:colId xmlns:a16="http://schemas.microsoft.com/office/drawing/2014/main" val="4260998276"/>
                    </a:ext>
                  </a:extLst>
                </a:gridCol>
                <a:gridCol w="888049">
                  <a:extLst>
                    <a:ext uri="{9D8B030D-6E8A-4147-A177-3AD203B41FA5}">
                      <a16:colId xmlns:a16="http://schemas.microsoft.com/office/drawing/2014/main" val="3441169083"/>
                    </a:ext>
                  </a:extLst>
                </a:gridCol>
                <a:gridCol w="718897">
                  <a:extLst>
                    <a:ext uri="{9D8B030D-6E8A-4147-A177-3AD203B41FA5}">
                      <a16:colId xmlns:a16="http://schemas.microsoft.com/office/drawing/2014/main" val="1495874538"/>
                    </a:ext>
                  </a:extLst>
                </a:gridCol>
                <a:gridCol w="775281">
                  <a:extLst>
                    <a:ext uri="{9D8B030D-6E8A-4147-A177-3AD203B41FA5}">
                      <a16:colId xmlns:a16="http://schemas.microsoft.com/office/drawing/2014/main" val="1718187269"/>
                    </a:ext>
                  </a:extLst>
                </a:gridCol>
              </a:tblGrid>
              <a:tr h="618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26928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66.047.269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33.298.763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20.041.433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721635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12.694.207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4.193.255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388418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53.353.062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15.848.178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16240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18.100.013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28523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1.513.425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55232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6.754.977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32073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183.099.523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-1.686.919.860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25.837.530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41565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4.337.751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15827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16.983.392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4.155.924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7288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1.631.110.751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89210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30.751.353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72738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353.390.015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628890"/>
                  </a:ext>
                </a:extLst>
              </a:tr>
              <a:tr h="361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348.853.438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381603"/>
                  </a:ext>
                </a:extLst>
              </a:tr>
              <a:tr h="206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4.536.577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407591"/>
                  </a:ext>
                </a:extLst>
              </a:tr>
              <a:tr h="257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991.193.883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235.836.713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070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00B290-EB99-42A9-8D8E-27FA7C10E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44590"/>
              </p:ext>
            </p:extLst>
          </p:nvPr>
        </p:nvGraphicFramePr>
        <p:xfrm>
          <a:off x="524990" y="1718345"/>
          <a:ext cx="8031418" cy="4384112"/>
        </p:xfrm>
        <a:graphic>
          <a:graphicData uri="http://schemas.openxmlformats.org/drawingml/2006/table">
            <a:tbl>
              <a:tblPr/>
              <a:tblGrid>
                <a:gridCol w="721655">
                  <a:extLst>
                    <a:ext uri="{9D8B030D-6E8A-4147-A177-3AD203B41FA5}">
                      <a16:colId xmlns:a16="http://schemas.microsoft.com/office/drawing/2014/main" val="2149310899"/>
                    </a:ext>
                  </a:extLst>
                </a:gridCol>
                <a:gridCol w="270620">
                  <a:extLst>
                    <a:ext uri="{9D8B030D-6E8A-4147-A177-3AD203B41FA5}">
                      <a16:colId xmlns:a16="http://schemas.microsoft.com/office/drawing/2014/main" val="1818985924"/>
                    </a:ext>
                  </a:extLst>
                </a:gridCol>
                <a:gridCol w="279642">
                  <a:extLst>
                    <a:ext uri="{9D8B030D-6E8A-4147-A177-3AD203B41FA5}">
                      <a16:colId xmlns:a16="http://schemas.microsoft.com/office/drawing/2014/main" val="2016730897"/>
                    </a:ext>
                  </a:extLst>
                </a:gridCol>
                <a:gridCol w="2429571">
                  <a:extLst>
                    <a:ext uri="{9D8B030D-6E8A-4147-A177-3AD203B41FA5}">
                      <a16:colId xmlns:a16="http://schemas.microsoft.com/office/drawing/2014/main" val="2308439217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465624311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3436593281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3598389066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2681544427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1529939643"/>
                    </a:ext>
                  </a:extLst>
                </a:gridCol>
                <a:gridCol w="721655">
                  <a:extLst>
                    <a:ext uri="{9D8B030D-6E8A-4147-A177-3AD203B41FA5}">
                      <a16:colId xmlns:a16="http://schemas.microsoft.com/office/drawing/2014/main" val="536544672"/>
                    </a:ext>
                  </a:extLst>
                </a:gridCol>
              </a:tblGrid>
              <a:tr h="1408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645258"/>
                  </a:ext>
                </a:extLst>
              </a:tr>
              <a:tr h="4313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51064"/>
                  </a:ext>
                </a:extLst>
              </a:tr>
              <a:tr h="149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12.694.207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78.936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4.193.255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971566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6.258.097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1.562.314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17819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1.603.902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197.161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47220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072991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147703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36819"/>
                  </a:ext>
                </a:extLst>
              </a:tr>
              <a:tr h="28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42942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25541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59517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597100"/>
                  </a:ext>
                </a:extLst>
              </a:tr>
              <a:tr h="28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85934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95964"/>
                  </a:ext>
                </a:extLst>
              </a:tr>
              <a:tr h="281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01756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544886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74598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93461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800992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132.956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16566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94685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647461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13717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62785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008484"/>
                  </a:ext>
                </a:extLst>
              </a:tr>
              <a:tr h="140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255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97CBDC-EDB7-4897-9A9E-DC5654E93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17036"/>
              </p:ext>
            </p:extLst>
          </p:nvPr>
        </p:nvGraphicFramePr>
        <p:xfrm>
          <a:off x="512666" y="1754840"/>
          <a:ext cx="8091779" cy="3841168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3723713400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1822915516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4235329798"/>
                    </a:ext>
                  </a:extLst>
                </a:gridCol>
                <a:gridCol w="2593557">
                  <a:extLst>
                    <a:ext uri="{9D8B030D-6E8A-4147-A177-3AD203B41FA5}">
                      <a16:colId xmlns:a16="http://schemas.microsoft.com/office/drawing/2014/main" val="252654941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50378925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775504182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597579530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438976218"/>
                    </a:ext>
                  </a:extLst>
                </a:gridCol>
                <a:gridCol w="697817">
                  <a:extLst>
                    <a:ext uri="{9D8B030D-6E8A-4147-A177-3AD203B41FA5}">
                      <a16:colId xmlns:a16="http://schemas.microsoft.com/office/drawing/2014/main" val="2798830584"/>
                    </a:ext>
                  </a:extLst>
                </a:gridCol>
                <a:gridCol w="697817">
                  <a:extLst>
                    <a:ext uri="{9D8B030D-6E8A-4147-A177-3AD203B41FA5}">
                      <a16:colId xmlns:a16="http://schemas.microsoft.com/office/drawing/2014/main" val="2914710389"/>
                    </a:ext>
                  </a:extLst>
                </a:gridCol>
              </a:tblGrid>
              <a:tr h="1479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038554"/>
                  </a:ext>
                </a:extLst>
              </a:tr>
              <a:tr h="4531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162367"/>
                  </a:ext>
                </a:extLst>
              </a:tr>
              <a:tr h="15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53.353.062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15.848.178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48872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3836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2171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52.972.790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15.743.413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247193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85936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40330"/>
                  </a:ext>
                </a:extLst>
              </a:tr>
              <a:tr h="295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1259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48.323.925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15.723.522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555122"/>
                  </a:ext>
                </a:extLst>
              </a:tr>
              <a:tr h="283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77102"/>
                  </a:ext>
                </a:extLst>
              </a:tr>
              <a:tr h="283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616896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46.728.776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33.219.827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15.723.522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04713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62148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15530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036283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7213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67177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5227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9835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19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23F9D9-F11C-4FC6-A901-0DE8CEB28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925517"/>
              </p:ext>
            </p:extLst>
          </p:nvPr>
        </p:nvGraphicFramePr>
        <p:xfrm>
          <a:off x="527543" y="1545336"/>
          <a:ext cx="8076960" cy="2543204"/>
        </p:xfrm>
        <a:graphic>
          <a:graphicData uri="http://schemas.openxmlformats.org/drawingml/2006/table">
            <a:tbl>
              <a:tblPr/>
              <a:tblGrid>
                <a:gridCol w="753975">
                  <a:extLst>
                    <a:ext uri="{9D8B030D-6E8A-4147-A177-3AD203B41FA5}">
                      <a16:colId xmlns:a16="http://schemas.microsoft.com/office/drawing/2014/main" val="1337271932"/>
                    </a:ext>
                  </a:extLst>
                </a:gridCol>
                <a:gridCol w="282741">
                  <a:extLst>
                    <a:ext uri="{9D8B030D-6E8A-4147-A177-3AD203B41FA5}">
                      <a16:colId xmlns:a16="http://schemas.microsoft.com/office/drawing/2014/main" val="1732908633"/>
                    </a:ext>
                  </a:extLst>
                </a:gridCol>
                <a:gridCol w="292166">
                  <a:extLst>
                    <a:ext uri="{9D8B030D-6E8A-4147-A177-3AD203B41FA5}">
                      <a16:colId xmlns:a16="http://schemas.microsoft.com/office/drawing/2014/main" val="268431159"/>
                    </a:ext>
                  </a:extLst>
                </a:gridCol>
                <a:gridCol w="2098565">
                  <a:extLst>
                    <a:ext uri="{9D8B030D-6E8A-4147-A177-3AD203B41FA5}">
                      <a16:colId xmlns:a16="http://schemas.microsoft.com/office/drawing/2014/main" val="653686725"/>
                    </a:ext>
                  </a:extLst>
                </a:gridCol>
                <a:gridCol w="791674">
                  <a:extLst>
                    <a:ext uri="{9D8B030D-6E8A-4147-A177-3AD203B41FA5}">
                      <a16:colId xmlns:a16="http://schemas.microsoft.com/office/drawing/2014/main" val="2750394466"/>
                    </a:ext>
                  </a:extLst>
                </a:gridCol>
                <a:gridCol w="791674">
                  <a:extLst>
                    <a:ext uri="{9D8B030D-6E8A-4147-A177-3AD203B41FA5}">
                      <a16:colId xmlns:a16="http://schemas.microsoft.com/office/drawing/2014/main" val="3345459887"/>
                    </a:ext>
                  </a:extLst>
                </a:gridCol>
                <a:gridCol w="791674">
                  <a:extLst>
                    <a:ext uri="{9D8B030D-6E8A-4147-A177-3AD203B41FA5}">
                      <a16:colId xmlns:a16="http://schemas.microsoft.com/office/drawing/2014/main" val="3056350664"/>
                    </a:ext>
                  </a:extLst>
                </a:gridCol>
                <a:gridCol w="766541">
                  <a:extLst>
                    <a:ext uri="{9D8B030D-6E8A-4147-A177-3AD203B41FA5}">
                      <a16:colId xmlns:a16="http://schemas.microsoft.com/office/drawing/2014/main" val="2504385268"/>
                    </a:ext>
                  </a:extLst>
                </a:gridCol>
                <a:gridCol w="753975">
                  <a:extLst>
                    <a:ext uri="{9D8B030D-6E8A-4147-A177-3AD203B41FA5}">
                      <a16:colId xmlns:a16="http://schemas.microsoft.com/office/drawing/2014/main" val="1171589265"/>
                    </a:ext>
                  </a:extLst>
                </a:gridCol>
                <a:gridCol w="753975">
                  <a:extLst>
                    <a:ext uri="{9D8B030D-6E8A-4147-A177-3AD203B41FA5}">
                      <a16:colId xmlns:a16="http://schemas.microsoft.com/office/drawing/2014/main" val="3719510608"/>
                    </a:ext>
                  </a:extLst>
                </a:gridCol>
              </a:tblGrid>
              <a:tr h="153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066745"/>
                  </a:ext>
                </a:extLst>
              </a:tr>
              <a:tr h="468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6455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18.100.013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036681"/>
                  </a:ext>
                </a:extLst>
              </a:tr>
              <a:tr h="15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15.281.022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326639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07998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0352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85829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78464"/>
                  </a:ext>
                </a:extLst>
              </a:tr>
              <a:tr h="285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04603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30656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28973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91664"/>
                  </a:ext>
                </a:extLst>
              </a:tr>
              <a:tr h="18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12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6577</Words>
  <Application>Microsoft Office PowerPoint</Application>
  <PresentationFormat>Presentación en pantalla (4:3)</PresentationFormat>
  <Paragraphs>3907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1_Tema de Office</vt:lpstr>
      <vt:lpstr>EJECUCIÓN ACUMULADA DE GASTOS PRESUPUESTARIOS AL MES DE MARZO DE 2021 PARTIDA 15: MINISTERIO DEL TRABAJO Y PREVISIÓN SOCIAL</vt:lpstr>
      <vt:lpstr>COMPORTAMIENTO DE LA EJECUCIÓN ACUMULADA DE GASTOS A MARZO DE 2021  PARTIDA 15 MINISTERIO DEL TRABAJO Y PREVISIÓN SOCIAL</vt:lpstr>
      <vt:lpstr>Presentación de PowerPoint</vt:lpstr>
      <vt:lpstr>Presentación de PowerPoint</vt:lpstr>
      <vt:lpstr>EJECUCIÓN ACUMULADA DE GASTOS A MARZO DE 2021  PARTIDA 15 MINISTERIO DE TRABAJO Y PREVISIÓN SOCIAL</vt:lpstr>
      <vt:lpstr>EJECUCIÓN ACUMULADA DE GASTOS A MARZO DE 2021  PARTIDA 15 RESUMEN POR CAPÍTULOS</vt:lpstr>
      <vt:lpstr>EJECUCIÓN ACUMULADA DE GASTOS A MARZO DE 2021  PARTIDA 15. CAPÍTULO 01. PROGRAMA 01: SUBSECRETARÍA DEL TRABAJO</vt:lpstr>
      <vt:lpstr>EJECUCIÓN ACUMULADA DE GASTOS A MARZO DE 2021  PARTIDA 15. CAPÍTULO 01. PROGRAMA 03: PROEMPLEO</vt:lpstr>
      <vt:lpstr>EJECUCIÓN ACUMULADA DE GASTOS A MARZO DE 2021  PARTIDA 15. CAPÍTULO 02. PROGRAMA 01: DIRECCIÓN DEL TRABAJO</vt:lpstr>
      <vt:lpstr>EJECUCIÓN ACUMULADA DE GASTOS A MARZO DE 2021  PARTIDA 15. CAPÍTULO 03. PROGRAMA 01: SUBSECRETARÍA DE PREVISIÓN SOCIAL</vt:lpstr>
      <vt:lpstr>EJECUCIÓN ACUMULADA DE GASTOS A MARZO DE 2021  PARTIDA 15. CAPÍTULO 04. PROGRAMA 01: DIRECCIÓN DE CRÉDITO PRENDARIO</vt:lpstr>
      <vt:lpstr>EJECUCIÓN ACUMULADA DE GASTOS A MARZO DE 2021  PARTIDA 15. CAPÍTULO 05. PROGRAMA 01: SERVICIO NACIONAL DE CAPACITACIÓN Y EMPLEO</vt:lpstr>
      <vt:lpstr>EJECUCIÓN ACUMULADA DE GASTOS A MARZO DE 2021  PARTIDA 15. CAPÍTULO 05. PROGRAMA 01: SERVICIO NACIONAL DE CAPACITACIÓN Y EMPLEO</vt:lpstr>
      <vt:lpstr>EJECUCIÓN ACUMULADA DE GASTOS A MARZO DE 2021  PARTIDA 15. CAPÍTULO 05. PROGRAMA 01: SERVICIO NACIONAL DE CAPACITACIÓN Y EMPLEO FET – Covid - 19</vt:lpstr>
      <vt:lpstr>EJECUCIÓN ACUMULADA DE GASTOS A MARZO DE 2021  PARTIDA 15. CAPÍTULO 06. PROGRAMA 01: SUPERINTENDENCIA DE SEGURIDAD SOCIAL</vt:lpstr>
      <vt:lpstr>EJECUCIÓN ACUMULADA DE GASTOS A MARZO DE 2021  PARTIDA 15. CAPÍTULO 07. PROGRAMA 01: SUPERINTENDENCIA DE PENSIONES</vt:lpstr>
      <vt:lpstr>EJECUCIÓN ACUMULADA DE GASTOS A MARZO DE 2021  PARTIDA 15. CAPÍTULO 09. PROGRAMA 01: INSTITUTO DE PREVISIÓN SOCIAL</vt:lpstr>
      <vt:lpstr>EJECUCIÓN ACUMULADA DE GASTOS A MARZO DE 2021  PARTIDA 15. CAPÍTULO 09. PROGRAMA 01: INSTITUTO DE PREVISIÓN SOCIAL</vt:lpstr>
      <vt:lpstr>EJECUCIÓN ACUMULADA DE GASTOS A MARZO DE 2021  PARTIDA 15. CAPÍTULO 09. PROGRAMA 01: INSTITUTO DE PREVISIÓN SOCIAL FET – Covid - 19</vt:lpstr>
      <vt:lpstr>EJECUCIÓN ACUMULADA DE GASTOS A MARZO DE 2021  PARTIDA 15. CAPÍTULO 10. PROGRAMA 01: INSTITUTO  DE SEGURIDAD LABORAL  </vt:lpstr>
      <vt:lpstr>EJECUCIÓN ACUMULADA DE GASTOS A MARZO DE 2021  PARTIDA 15. CAPÍTULO 13. PROGRAMA 01: CAJA DE PREVISIÓN DE LA DEFENSA NACIONAL</vt:lpstr>
      <vt:lpstr>EJECUCIÓN ACUMULADA DE GASTOS A MARZO DE 2021  PARTIDA 15. CAPÍTULO 13. PROGRAMA 01: CAJA DE PREVISIÓN DE LA DEFENSA NACIONAL</vt:lpstr>
      <vt:lpstr>EJECUCIÓN ACUMULADA DE GASTOS A MARZO DE 2021  PARTIDA 15. CAPÍTULO 13. PROGRAMA 02: FONDO DE MEDICINA CURATIVA</vt:lpstr>
      <vt:lpstr>EJECUCIÓN ACUMULADA DE GASTOS A MARZO DE 2021  PARTIDA 15. CAPÍTULO 14. PROGRAMA 01: DIRECCIÓN DE PREVISIÓN DE CARABINEROS DE CHILE</vt:lpstr>
      <vt:lpstr>EJECUCIÓN ACUMULADA DE GASTOS A MARZO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64</cp:revision>
  <dcterms:created xsi:type="dcterms:W3CDTF">2020-01-06T19:24:32Z</dcterms:created>
  <dcterms:modified xsi:type="dcterms:W3CDTF">2021-05-10T13:44:47Z</dcterms:modified>
</cp:coreProperties>
</file>