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B-4EC9-9803-CC063D7C150A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CB-4EC9-9803-CC063D7C150A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CB-4EC9-9803-CC063D7C150A}"/>
                </c:ext>
              </c:extLst>
            </c:dLbl>
            <c:dLbl>
              <c:idx val="2"/>
              <c:layout>
                <c:manualLayout>
                  <c:x val="1.294533835444482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CB-4EC9-9803-CC063D7C150A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CB-4EC9-9803-CC063D7C150A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5CB-4EC9-9803-CC063D7C150A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5CB-4EC9-9803-CC063D7C15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14'!$D$29:$F$29</c:f>
              <c:numCache>
                <c:formatCode>0.0%</c:formatCode>
                <c:ptCount val="3"/>
                <c:pt idx="0">
                  <c:v>5.4903790803343608E-2</c:v>
                </c:pt>
                <c:pt idx="1">
                  <c:v>4.2322882455818257E-2</c:v>
                </c:pt>
                <c:pt idx="2">
                  <c:v>9.9296055171423495E-2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5CB-4EC9-9803-CC063D7C15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2019 - 2020 - 2021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0E-41BD-A8E0-A02AA0C108BF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0E-41BD-A8E0-A02AA0C108BF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0E-41BD-A8E0-A02AA0C108BF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0E-41BD-A8E0-A02AA0C108BF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0E-41BD-A8E0-A02AA0C108BF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0E-41BD-A8E0-A02AA0C108BF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0E-41BD-A8E0-A02AA0C108BF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0E-41BD-A8E0-A02AA0C108BF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0E-41BD-A8E0-A02AA0C108BF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0E-41BD-A8E0-A02AA0C108BF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0E-41BD-A8E0-A02AA0C108BF}"/>
                </c:ext>
              </c:extLst>
            </c:dLbl>
            <c:dLbl>
              <c:idx val="9"/>
              <c:layout>
                <c:manualLayout>
                  <c:x val="-5.4555373704309872E-2"/>
                  <c:y val="3.1698855877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0E-41BD-A8E0-A02AA0C108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14'!$D$22:$F$22</c:f>
              <c:numCache>
                <c:formatCode>0.0%</c:formatCode>
                <c:ptCount val="3"/>
                <c:pt idx="0">
                  <c:v>5.4903790803343608E-2</c:v>
                </c:pt>
                <c:pt idx="1">
                  <c:v>9.6655004131635303E-2</c:v>
                </c:pt>
                <c:pt idx="2">
                  <c:v>0.19595105930305878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80E-41BD-A8E0-A02AA0C108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5333" y="1436547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D70539B-744E-407D-B620-72A663043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434761"/>
              </p:ext>
            </p:extLst>
          </p:nvPr>
        </p:nvGraphicFramePr>
        <p:xfrm>
          <a:off x="561579" y="1774544"/>
          <a:ext cx="7993335" cy="2037227"/>
        </p:xfrm>
        <a:graphic>
          <a:graphicData uri="http://schemas.openxmlformats.org/drawingml/2006/table">
            <a:tbl>
              <a:tblPr/>
              <a:tblGrid>
                <a:gridCol w="258767">
                  <a:extLst>
                    <a:ext uri="{9D8B030D-6E8A-4147-A177-3AD203B41FA5}">
                      <a16:colId xmlns:a16="http://schemas.microsoft.com/office/drawing/2014/main" val="3982787461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1498060468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3240191150"/>
                    </a:ext>
                  </a:extLst>
                </a:gridCol>
                <a:gridCol w="3190607">
                  <a:extLst>
                    <a:ext uri="{9D8B030D-6E8A-4147-A177-3AD203B41FA5}">
                      <a16:colId xmlns:a16="http://schemas.microsoft.com/office/drawing/2014/main" val="117679627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2439585859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1381572089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2005484214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430277414"/>
                    </a:ext>
                  </a:extLst>
                </a:gridCol>
                <a:gridCol w="631393">
                  <a:extLst>
                    <a:ext uri="{9D8B030D-6E8A-4147-A177-3AD203B41FA5}">
                      <a16:colId xmlns:a16="http://schemas.microsoft.com/office/drawing/2014/main" val="2419322835"/>
                    </a:ext>
                  </a:extLst>
                </a:gridCol>
                <a:gridCol w="621042">
                  <a:extLst>
                    <a:ext uri="{9D8B030D-6E8A-4147-A177-3AD203B41FA5}">
                      <a16:colId xmlns:a16="http://schemas.microsoft.com/office/drawing/2014/main" val="256735003"/>
                    </a:ext>
                  </a:extLst>
                </a:gridCol>
              </a:tblGrid>
              <a:tr h="122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548580"/>
                  </a:ext>
                </a:extLst>
              </a:tr>
              <a:tr h="375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202122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548763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231985"/>
                  </a:ext>
                </a:extLst>
              </a:tr>
              <a:tr h="16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41347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507743"/>
                  </a:ext>
                </a:extLst>
              </a:tr>
              <a:tr h="153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674902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749725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376742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36668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216.259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325119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800266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209603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37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5" y="1549532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0C18014-ECC8-4A1B-96A4-2AC02E0F0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994447"/>
              </p:ext>
            </p:extLst>
          </p:nvPr>
        </p:nvGraphicFramePr>
        <p:xfrm>
          <a:off x="578692" y="1916832"/>
          <a:ext cx="8028060" cy="1443077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3731719450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414640844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875776416"/>
                    </a:ext>
                  </a:extLst>
                </a:gridCol>
                <a:gridCol w="3034735">
                  <a:extLst>
                    <a:ext uri="{9D8B030D-6E8A-4147-A177-3AD203B41FA5}">
                      <a16:colId xmlns:a16="http://schemas.microsoft.com/office/drawing/2014/main" val="3503784414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841931411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969690737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822309762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976577523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166097996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344235417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18589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41985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45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733.657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050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2980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0063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786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5349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238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315146"/>
              </p:ext>
            </p:extLst>
          </p:nvPr>
        </p:nvGraphicFramePr>
        <p:xfrm>
          <a:off x="450457" y="1988841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7522"/>
              </p:ext>
            </p:extLst>
          </p:nvPr>
        </p:nvGraphicFramePr>
        <p:xfrm>
          <a:off x="4632681" y="1988841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895930"/>
              </p:ext>
            </p:extLst>
          </p:nvPr>
        </p:nvGraphicFramePr>
        <p:xfrm>
          <a:off x="506705" y="2204864"/>
          <a:ext cx="8026911" cy="345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524573"/>
              </p:ext>
            </p:extLst>
          </p:nvPr>
        </p:nvGraphicFramePr>
        <p:xfrm>
          <a:off x="500062" y="2132856"/>
          <a:ext cx="7920881" cy="3663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FC63DAA-CBAE-4876-9853-D8C2C2F87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40257"/>
              </p:ext>
            </p:extLst>
          </p:nvPr>
        </p:nvGraphicFramePr>
        <p:xfrm>
          <a:off x="576387" y="1850632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4109234826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314566117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7364846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81684367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7536219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127520848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79497071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874951945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551946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0418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43.623.163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8.548.005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20121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18.611.965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4.723.623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78340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4.442.796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463.174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16118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59398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96232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780.249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64053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03699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232.835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02937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0708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2.381.115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60262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036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1BDC3C0-59C8-4E93-9077-7D226AB0A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344105"/>
              </p:ext>
            </p:extLst>
          </p:nvPr>
        </p:nvGraphicFramePr>
        <p:xfrm>
          <a:off x="534947" y="1845967"/>
          <a:ext cx="7997495" cy="1327896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517485727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1320251432"/>
                    </a:ext>
                  </a:extLst>
                </a:gridCol>
                <a:gridCol w="3128008">
                  <a:extLst>
                    <a:ext uri="{9D8B030D-6E8A-4147-A177-3AD203B41FA5}">
                      <a16:colId xmlns:a16="http://schemas.microsoft.com/office/drawing/2014/main" val="2267238186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98006923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249022454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301987512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525792734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2088053210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1675735054"/>
                    </a:ext>
                  </a:extLst>
                </a:gridCol>
              </a:tblGrid>
              <a:tr h="88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323633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40230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43.623.163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454.213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8.548.005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600988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2.736.330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707191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564.030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58358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24.396.209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454.213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4.471.386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69238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290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0447" y="1410601"/>
            <a:ext cx="798336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0448" y="764704"/>
            <a:ext cx="7963106" cy="610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3AB12E-026C-403D-AA90-BA4D6A881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58566"/>
              </p:ext>
            </p:extLst>
          </p:nvPr>
        </p:nvGraphicFramePr>
        <p:xfrm>
          <a:off x="580322" y="1747158"/>
          <a:ext cx="7983356" cy="2161501"/>
        </p:xfrm>
        <a:graphic>
          <a:graphicData uri="http://schemas.openxmlformats.org/drawingml/2006/table">
            <a:tbl>
              <a:tblPr/>
              <a:tblGrid>
                <a:gridCol w="267539">
                  <a:extLst>
                    <a:ext uri="{9D8B030D-6E8A-4147-A177-3AD203B41FA5}">
                      <a16:colId xmlns:a16="http://schemas.microsoft.com/office/drawing/2014/main" val="3803555727"/>
                    </a:ext>
                  </a:extLst>
                </a:gridCol>
                <a:gridCol w="267539">
                  <a:extLst>
                    <a:ext uri="{9D8B030D-6E8A-4147-A177-3AD203B41FA5}">
                      <a16:colId xmlns:a16="http://schemas.microsoft.com/office/drawing/2014/main" val="995048373"/>
                    </a:ext>
                  </a:extLst>
                </a:gridCol>
                <a:gridCol w="267539">
                  <a:extLst>
                    <a:ext uri="{9D8B030D-6E8A-4147-A177-3AD203B41FA5}">
                      <a16:colId xmlns:a16="http://schemas.microsoft.com/office/drawing/2014/main" val="1532873130"/>
                    </a:ext>
                  </a:extLst>
                </a:gridCol>
                <a:gridCol w="3017836">
                  <a:extLst>
                    <a:ext uri="{9D8B030D-6E8A-4147-A177-3AD203B41FA5}">
                      <a16:colId xmlns:a16="http://schemas.microsoft.com/office/drawing/2014/main" val="4181458211"/>
                    </a:ext>
                  </a:extLst>
                </a:gridCol>
                <a:gridCol w="717004">
                  <a:extLst>
                    <a:ext uri="{9D8B030D-6E8A-4147-A177-3AD203B41FA5}">
                      <a16:colId xmlns:a16="http://schemas.microsoft.com/office/drawing/2014/main" val="1505616342"/>
                    </a:ext>
                  </a:extLst>
                </a:gridCol>
                <a:gridCol w="717004">
                  <a:extLst>
                    <a:ext uri="{9D8B030D-6E8A-4147-A177-3AD203B41FA5}">
                      <a16:colId xmlns:a16="http://schemas.microsoft.com/office/drawing/2014/main" val="4256348210"/>
                    </a:ext>
                  </a:extLst>
                </a:gridCol>
                <a:gridCol w="717004">
                  <a:extLst>
                    <a:ext uri="{9D8B030D-6E8A-4147-A177-3AD203B41FA5}">
                      <a16:colId xmlns:a16="http://schemas.microsoft.com/office/drawing/2014/main" val="3385036071"/>
                    </a:ext>
                  </a:extLst>
                </a:gridCol>
                <a:gridCol w="717004">
                  <a:extLst>
                    <a:ext uri="{9D8B030D-6E8A-4147-A177-3AD203B41FA5}">
                      <a16:colId xmlns:a16="http://schemas.microsoft.com/office/drawing/2014/main" val="110530043"/>
                    </a:ext>
                  </a:extLst>
                </a:gridCol>
                <a:gridCol w="652794">
                  <a:extLst>
                    <a:ext uri="{9D8B030D-6E8A-4147-A177-3AD203B41FA5}">
                      <a16:colId xmlns:a16="http://schemas.microsoft.com/office/drawing/2014/main" val="3631173979"/>
                    </a:ext>
                  </a:extLst>
                </a:gridCol>
                <a:gridCol w="642093">
                  <a:extLst>
                    <a:ext uri="{9D8B030D-6E8A-4147-A177-3AD203B41FA5}">
                      <a16:colId xmlns:a16="http://schemas.microsoft.com/office/drawing/2014/main" val="1711005519"/>
                    </a:ext>
                  </a:extLst>
                </a:gridCol>
              </a:tblGrid>
              <a:tr h="1244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21182"/>
                  </a:ext>
                </a:extLst>
              </a:tr>
              <a:tr h="3809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557965"/>
                  </a:ext>
                </a:extLst>
              </a:tr>
              <a:tr h="163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168739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2.397.663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580975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335.803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597980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329689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81022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847800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25382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346178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305761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507654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7922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588582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25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D4189CB-D7BE-4A05-963F-24FD85CEB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125674"/>
              </p:ext>
            </p:extLst>
          </p:nvPr>
        </p:nvGraphicFramePr>
        <p:xfrm>
          <a:off x="566188" y="1761218"/>
          <a:ext cx="7886701" cy="18236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03676674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2210924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57091054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3757029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6419532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9643195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365566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1993809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36329721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03650078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43877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81130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564.030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7466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430.775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8467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6946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793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0221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0863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186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574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370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989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6" y="1406590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22377"/>
            <a:ext cx="8028145" cy="6058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A78599D-44D8-4A93-BCCA-C335D82B3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775739"/>
              </p:ext>
            </p:extLst>
          </p:nvPr>
        </p:nvGraphicFramePr>
        <p:xfrm>
          <a:off x="557675" y="1745283"/>
          <a:ext cx="8028455" cy="3385166"/>
        </p:xfrm>
        <a:graphic>
          <a:graphicData uri="http://schemas.openxmlformats.org/drawingml/2006/table">
            <a:tbl>
              <a:tblPr/>
              <a:tblGrid>
                <a:gridCol w="259904">
                  <a:extLst>
                    <a:ext uri="{9D8B030D-6E8A-4147-A177-3AD203B41FA5}">
                      <a16:colId xmlns:a16="http://schemas.microsoft.com/office/drawing/2014/main" val="1655932274"/>
                    </a:ext>
                  </a:extLst>
                </a:gridCol>
                <a:gridCol w="259904">
                  <a:extLst>
                    <a:ext uri="{9D8B030D-6E8A-4147-A177-3AD203B41FA5}">
                      <a16:colId xmlns:a16="http://schemas.microsoft.com/office/drawing/2014/main" val="1130036420"/>
                    </a:ext>
                  </a:extLst>
                </a:gridCol>
                <a:gridCol w="259904">
                  <a:extLst>
                    <a:ext uri="{9D8B030D-6E8A-4147-A177-3AD203B41FA5}">
                      <a16:colId xmlns:a16="http://schemas.microsoft.com/office/drawing/2014/main" val="1258977259"/>
                    </a:ext>
                  </a:extLst>
                </a:gridCol>
                <a:gridCol w="3204625">
                  <a:extLst>
                    <a:ext uri="{9D8B030D-6E8A-4147-A177-3AD203B41FA5}">
                      <a16:colId xmlns:a16="http://schemas.microsoft.com/office/drawing/2014/main" val="1901916352"/>
                    </a:ext>
                  </a:extLst>
                </a:gridCol>
                <a:gridCol w="696545">
                  <a:extLst>
                    <a:ext uri="{9D8B030D-6E8A-4147-A177-3AD203B41FA5}">
                      <a16:colId xmlns:a16="http://schemas.microsoft.com/office/drawing/2014/main" val="193323299"/>
                    </a:ext>
                  </a:extLst>
                </a:gridCol>
                <a:gridCol w="696545">
                  <a:extLst>
                    <a:ext uri="{9D8B030D-6E8A-4147-A177-3AD203B41FA5}">
                      <a16:colId xmlns:a16="http://schemas.microsoft.com/office/drawing/2014/main" val="707550043"/>
                    </a:ext>
                  </a:extLst>
                </a:gridCol>
                <a:gridCol w="696545">
                  <a:extLst>
                    <a:ext uri="{9D8B030D-6E8A-4147-A177-3AD203B41FA5}">
                      <a16:colId xmlns:a16="http://schemas.microsoft.com/office/drawing/2014/main" val="3713514943"/>
                    </a:ext>
                  </a:extLst>
                </a:gridCol>
                <a:gridCol w="696545">
                  <a:extLst>
                    <a:ext uri="{9D8B030D-6E8A-4147-A177-3AD203B41FA5}">
                      <a16:colId xmlns:a16="http://schemas.microsoft.com/office/drawing/2014/main" val="2932458150"/>
                    </a:ext>
                  </a:extLst>
                </a:gridCol>
                <a:gridCol w="634167">
                  <a:extLst>
                    <a:ext uri="{9D8B030D-6E8A-4147-A177-3AD203B41FA5}">
                      <a16:colId xmlns:a16="http://schemas.microsoft.com/office/drawing/2014/main" val="72123185"/>
                    </a:ext>
                  </a:extLst>
                </a:gridCol>
                <a:gridCol w="623771">
                  <a:extLst>
                    <a:ext uri="{9D8B030D-6E8A-4147-A177-3AD203B41FA5}">
                      <a16:colId xmlns:a16="http://schemas.microsoft.com/office/drawing/2014/main" val="1091160630"/>
                    </a:ext>
                  </a:extLst>
                </a:gridCol>
              </a:tblGrid>
              <a:tr h="123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66975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303810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24.396.209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454.213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4.471.386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11257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4.638.485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1.161.528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264196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825.949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96168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64.501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566352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64.501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211175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869270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669242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73260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780.235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251785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780.235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269997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498019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706038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797185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71386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296038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2.381.115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00304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2.381.115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810983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225.605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418336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1.034.036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287215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788.466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344860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60898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033422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048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3870</TotalTime>
  <Words>1829</Words>
  <Application>Microsoft Office PowerPoint</Application>
  <PresentationFormat>Presentación en pantalla (4:3)</PresentationFormat>
  <Paragraphs>936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MARZO DE 2021 PARTIDA 14:  MINISTERIO DE BIENES NACIONALES</vt:lpstr>
      <vt:lpstr>Presentación de PowerPoint</vt:lpstr>
      <vt:lpstr>Presentación de PowerPoint</vt:lpstr>
      <vt:lpstr>Presentación de PowerPoint</vt:lpstr>
      <vt:lpstr>EJECUCIÓN ACUMULADA DE GASTOS A MARZO DE 2021  PARTIDA 14 MINISTERIO DE BIENES NACIONALES</vt:lpstr>
      <vt:lpstr>EJECUCIÓN ACUMULADA DE GASTOS A MARZO DE 2021  PARTIDA 14 RESUMEN POR CAPÍTULOS</vt:lpstr>
      <vt:lpstr>EJECUCIÓN ACUMULADA DE GASTOS A MARZO DE 2021  PARTIDA 14. CAPÍTULO 01. PROGRAMA 01: SUBSECRETARÍA DE BIENES NACIONALES </vt:lpstr>
      <vt:lpstr>EJECUCIÓN ACUMULADA DE GASTOS A MARZO DE 2021  PARTIDA 14. CAPÍTULO 01. PROGRAMA 03: REGULARIZACIÓN DE LA PROPIEDAD RAÍZ</vt:lpstr>
      <vt:lpstr>EJECUCIÓN ACUMULADA DE GASTOS A MARZO DE 2021  PARTIDA 14. CAPÍTULO 01. PROGRAMA 04: ADMINISTRACIÓN DE BIENES</vt:lpstr>
      <vt:lpstr>EJECUCIÓN ACUMULADA DE GASTOS A MARZO DE 2021  PARTIDA 14. CAPÍTULO 01. PROGRAMA 04: ADMINISTRACIÓN DE BIENES</vt:lpstr>
      <vt:lpstr>EJECUCIÓN ACUMULADA DE GASTOS A MARZO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265</cp:revision>
  <cp:lastPrinted>2019-10-14T13:03:08Z</cp:lastPrinted>
  <dcterms:created xsi:type="dcterms:W3CDTF">2016-06-23T13:38:47Z</dcterms:created>
  <dcterms:modified xsi:type="dcterms:W3CDTF">2021-05-10T13:20:36Z</dcterms:modified>
</cp:coreProperties>
</file>