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8" r:id="rId19"/>
    <p:sldId id="334" r:id="rId20"/>
    <p:sldId id="335" r:id="rId21"/>
    <p:sldId id="329" r:id="rId22"/>
    <p:sldId id="333" r:id="rId23"/>
    <p:sldId id="332" r:id="rId24"/>
    <p:sldId id="331" r:id="rId25"/>
    <p:sldId id="330" r:id="rId26"/>
    <p:sldId id="324" r:id="rId27"/>
    <p:sldId id="336" r:id="rId28"/>
    <p:sldId id="325" r:id="rId29"/>
    <p:sldId id="337" r:id="rId30"/>
    <p:sldId id="326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857-4104-808B-60D3BDE4B8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857-4104-808B-60D3BDE4B8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857-4104-808B-60D3BDE4B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857-4104-808B-60D3BDE4B8BB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57-4104-808B-60D3BDE4B8BB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57-4104-808B-60D3BDE4B8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57-4104-808B-60D3BDE4B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2019 - 2020</a:t>
            </a:r>
            <a:r>
              <a:rPr lang="es-CL" sz="900" b="1" baseline="0"/>
              <a:t> - 2021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6.6709715669536623E-3"/>
                  <c:y val="-2.59614432421292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6F-44F1-9A10-0FCAB0E5A561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6F-44F1-9A10-0FCAB0E5A561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6F-44F1-9A10-0FCAB0E5A561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6F-44F1-9A10-0FCAB0E5A561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6F-44F1-9A10-0FCAB0E5A561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6F-44F1-9A10-0FCAB0E5A561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6F-44F1-9A10-0FCAB0E5A561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50-4051-BADD-DF997F62FC9E}"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50-4051-BADD-DF997F62FC9E}"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50-4051-BADD-DF997F62FC9E}"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5F-418C-B043-FBF9628563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12'!$D$33:$F$33</c:f>
              <c:numCache>
                <c:formatCode>0.0%</c:formatCode>
                <c:ptCount val="3"/>
                <c:pt idx="0">
                  <c:v>6.9664206993816383E-2</c:v>
                </c:pt>
                <c:pt idx="1">
                  <c:v>6.2158422963842282E-2</c:v>
                </c:pt>
                <c:pt idx="2">
                  <c:v>6.6726144853013605E-2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7708496"/>
        <c:axId val="577708104"/>
      </c:barChart>
      <c:catAx>
        <c:axId val="57770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7708104"/>
        <c:crosses val="autoZero"/>
        <c:auto val="1"/>
        <c:lblAlgn val="ctr"/>
        <c:lblOffset val="100"/>
        <c:noMultiLvlLbl val="0"/>
      </c:catAx>
      <c:valAx>
        <c:axId val="5777081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77084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81-4EFE-9455-14ED797AA745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81-4EFE-9455-14ED797AA745}"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81-4EFE-9455-14ED797AA745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81-4EFE-9455-14ED797AA745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81-4EFE-9455-14ED797AA745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81-4EFE-9455-14ED797AA745}"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C4-4A52-A04F-6EC6B7634D69}"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C4-4A52-A04F-6EC6B7634D69}"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C4-4A52-A04F-6EC6B7634D69}"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C4-4A52-A04F-6EC6B7634D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12'!$D$26:$F$26</c:f>
              <c:numCache>
                <c:formatCode>0.0%</c:formatCode>
                <c:ptCount val="3"/>
                <c:pt idx="0">
                  <c:v>6.9664206993816383E-2</c:v>
                </c:pt>
                <c:pt idx="1">
                  <c:v>0.13178777054440402</c:v>
                </c:pt>
                <c:pt idx="2">
                  <c:v>0.19851391539741761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7822960"/>
        <c:axId val="577822568"/>
      </c:lineChart>
      <c:catAx>
        <c:axId val="57782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7822568"/>
        <c:crosses val="autoZero"/>
        <c:auto val="1"/>
        <c:lblAlgn val="ctr"/>
        <c:lblOffset val="100"/>
        <c:noMultiLvlLbl val="0"/>
      </c:catAx>
      <c:valAx>
        <c:axId val="5778225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78229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540153"/>
              </p:ext>
            </p:extLst>
          </p:nvPr>
        </p:nvGraphicFramePr>
        <p:xfrm>
          <a:off x="474241" y="1844824"/>
          <a:ext cx="8210795" cy="374441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7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8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28.365.542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-19.760.639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5.241.430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2.712.387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-19.754.774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-19.754.774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472.311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176546,2%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176546,2%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351080"/>
              </p:ext>
            </p:extLst>
          </p:nvPr>
        </p:nvGraphicFramePr>
        <p:xfrm>
          <a:off x="476004" y="2010467"/>
          <a:ext cx="8210796" cy="3830432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71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2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157.619.085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-100.704.518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46.112.420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18.778.382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18.778.382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2288737,3%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2288737,3%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56485"/>
              </p:ext>
            </p:extLst>
          </p:nvPr>
        </p:nvGraphicFramePr>
        <p:xfrm>
          <a:off x="590867" y="1749150"/>
          <a:ext cx="8089821" cy="4547271"/>
        </p:xfrm>
        <a:graphic>
          <a:graphicData uri="http://schemas.openxmlformats.org/drawingml/2006/table">
            <a:tbl>
              <a:tblPr/>
              <a:tblGrid>
                <a:gridCol w="810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04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1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1.253.955.032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-463.826.670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308.270.801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26.965.991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7.201.209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-20.793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1.381.750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908.124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42.419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865.705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3.898.492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1.967.578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1.462.761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424.613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424.613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2.884.726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1.371.426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1.354.340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121.953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69.702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427.637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1.139.453.884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-84.967.578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198.441.247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247.140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1.134.722.240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-84.967.578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198.194.107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79.095,7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79.095,7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69601"/>
              </p:ext>
            </p:extLst>
          </p:nvPr>
        </p:nvGraphicFramePr>
        <p:xfrm>
          <a:off x="509462" y="1975014"/>
          <a:ext cx="8177337" cy="3872548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1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8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85.099.471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-10.509.611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22.564.351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1.941.312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15.055.911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14.994.894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5.430,4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5.430,4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176512"/>
              </p:ext>
            </p:extLst>
          </p:nvPr>
        </p:nvGraphicFramePr>
        <p:xfrm>
          <a:off x="518865" y="1735285"/>
          <a:ext cx="8167935" cy="393573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8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6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-46.831.588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30.571.696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1.459.784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18.457.428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-84.750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18.426.848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1059024,6%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1059024,6%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760094"/>
              </p:ext>
            </p:extLst>
          </p:nvPr>
        </p:nvGraphicFramePr>
        <p:xfrm>
          <a:off x="518863" y="1903681"/>
          <a:ext cx="8167936" cy="3867725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4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6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8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5.200.191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1.393.255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1.136.019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117.261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117.261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616926"/>
              </p:ext>
            </p:extLst>
          </p:nvPr>
        </p:nvGraphicFramePr>
        <p:xfrm>
          <a:off x="518865" y="1988850"/>
          <a:ext cx="7996486" cy="3744405"/>
        </p:xfrm>
        <a:graphic>
          <a:graphicData uri="http://schemas.openxmlformats.org/drawingml/2006/table">
            <a:tbl>
              <a:tblPr/>
              <a:tblGrid>
                <a:gridCol w="801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1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7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0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149.368.743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-104.546.568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43.512.242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1.212.334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21.867.716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21.867.716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2027510,9%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2027510,9%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6808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537" y="728769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24337"/>
              </p:ext>
            </p:extLst>
          </p:nvPr>
        </p:nvGraphicFramePr>
        <p:xfrm>
          <a:off x="592988" y="2395194"/>
          <a:ext cx="7886701" cy="2257941"/>
        </p:xfrm>
        <a:graphic>
          <a:graphicData uri="http://schemas.openxmlformats.org/drawingml/2006/table">
            <a:tbl>
              <a:tblPr/>
              <a:tblGrid>
                <a:gridCol w="790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4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75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5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6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41322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71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60955"/>
              </p:ext>
            </p:extLst>
          </p:nvPr>
        </p:nvGraphicFramePr>
        <p:xfrm>
          <a:off x="592985" y="2420888"/>
          <a:ext cx="8019691" cy="2047003"/>
        </p:xfrm>
        <a:graphic>
          <a:graphicData uri="http://schemas.openxmlformats.org/drawingml/2006/table">
            <a:tbl>
              <a:tblPr/>
              <a:tblGrid>
                <a:gridCol w="803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4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5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75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0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657046"/>
              </p:ext>
            </p:extLst>
          </p:nvPr>
        </p:nvGraphicFramePr>
        <p:xfrm>
          <a:off x="592988" y="2077219"/>
          <a:ext cx="8019690" cy="3168360"/>
        </p:xfrm>
        <a:graphic>
          <a:graphicData uri="http://schemas.openxmlformats.org/drawingml/2006/table">
            <a:tbl>
              <a:tblPr/>
              <a:tblGrid>
                <a:gridCol w="803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4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5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04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9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1.486.245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98.323.696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98.323.696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1.486.245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97.374.064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97.374.064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1.486.245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229802"/>
              </p:ext>
            </p:extLst>
          </p:nvPr>
        </p:nvGraphicFramePr>
        <p:xfrm>
          <a:off x="528176" y="1607343"/>
          <a:ext cx="8078247" cy="44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064517"/>
              </p:ext>
            </p:extLst>
          </p:nvPr>
        </p:nvGraphicFramePr>
        <p:xfrm>
          <a:off x="518860" y="2130862"/>
          <a:ext cx="8093815" cy="3237611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2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7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463.485.793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463.485.793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3.644.017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449.233.358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449.233.358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3.620.579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449.181.733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449.181.733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3.620.579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02658"/>
              </p:ext>
            </p:extLst>
          </p:nvPr>
        </p:nvGraphicFramePr>
        <p:xfrm>
          <a:off x="518860" y="2348880"/>
          <a:ext cx="8093815" cy="2592290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94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5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10.513.118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10.513.118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484.797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484.797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8455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64942"/>
              </p:ext>
            </p:extLst>
          </p:nvPr>
        </p:nvGraphicFramePr>
        <p:xfrm>
          <a:off x="518863" y="2092154"/>
          <a:ext cx="8093813" cy="2759529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3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8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46.834.643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46.834.643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592.614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483.509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483.509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1.774.958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1.774.958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44.504.716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44.504.716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0" y="51857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47945"/>
              </p:ext>
            </p:extLst>
          </p:nvPr>
        </p:nvGraphicFramePr>
        <p:xfrm>
          <a:off x="518860" y="2217436"/>
          <a:ext cx="8093816" cy="2428756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40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9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157192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523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02809"/>
              </p:ext>
            </p:extLst>
          </p:nvPr>
        </p:nvGraphicFramePr>
        <p:xfrm>
          <a:off x="518864" y="2276872"/>
          <a:ext cx="8093815" cy="2376264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22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67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8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1.814.352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1.814.352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1.814.352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414420"/>
              </p:ext>
            </p:extLst>
          </p:nvPr>
        </p:nvGraphicFramePr>
        <p:xfrm>
          <a:off x="476001" y="1872367"/>
          <a:ext cx="8210802" cy="4338680"/>
        </p:xfrm>
        <a:graphic>
          <a:graphicData uri="http://schemas.openxmlformats.org/drawingml/2006/table">
            <a:tbl>
              <a:tblPr/>
              <a:tblGrid>
                <a:gridCol w="830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38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0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3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6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4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797.667.151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-26.054.623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186.712.951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390.696.463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64.305.023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390.696.463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64.305.023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2359120,5%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5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19168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750280"/>
              </p:ext>
            </p:extLst>
          </p:nvPr>
        </p:nvGraphicFramePr>
        <p:xfrm>
          <a:off x="476001" y="2630691"/>
          <a:ext cx="8056439" cy="1779616"/>
        </p:xfrm>
        <a:graphic>
          <a:graphicData uri="http://schemas.openxmlformats.org/drawingml/2006/table">
            <a:tbl>
              <a:tblPr/>
              <a:tblGrid>
                <a:gridCol w="814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4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4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13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9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161811"/>
              </p:ext>
            </p:extLst>
          </p:nvPr>
        </p:nvGraphicFramePr>
        <p:xfrm>
          <a:off x="476004" y="1695061"/>
          <a:ext cx="8210795" cy="451597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2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3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20.967.589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-10.124.012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613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3720" y="165371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49335"/>
              </p:ext>
            </p:extLst>
          </p:nvPr>
        </p:nvGraphicFramePr>
        <p:xfrm>
          <a:off x="433722" y="2303070"/>
          <a:ext cx="8253076" cy="2566087"/>
        </p:xfrm>
        <a:graphic>
          <a:graphicData uri="http://schemas.openxmlformats.org/drawingml/2006/table">
            <a:tbl>
              <a:tblPr/>
              <a:tblGrid>
                <a:gridCol w="82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7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6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8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5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36927"/>
              </p:ext>
            </p:extLst>
          </p:nvPr>
        </p:nvGraphicFramePr>
        <p:xfrm>
          <a:off x="476001" y="2074929"/>
          <a:ext cx="8093813" cy="3543085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8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497.689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426.681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885212"/>
              </p:ext>
            </p:extLst>
          </p:nvPr>
        </p:nvGraphicFramePr>
        <p:xfrm>
          <a:off x="417237" y="1609724"/>
          <a:ext cx="8210798" cy="448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46121"/>
              </p:ext>
            </p:extLst>
          </p:nvPr>
        </p:nvGraphicFramePr>
        <p:xfrm>
          <a:off x="510511" y="2114368"/>
          <a:ext cx="8167935" cy="344450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40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0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0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3.316.412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396.937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105209,3%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105209,3%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388225"/>
              </p:ext>
            </p:extLst>
          </p:nvPr>
        </p:nvGraphicFramePr>
        <p:xfrm>
          <a:off x="466600" y="1614486"/>
          <a:ext cx="8210798" cy="440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123148"/>
              </p:ext>
            </p:extLst>
          </p:nvPr>
        </p:nvGraphicFramePr>
        <p:xfrm>
          <a:off x="606313" y="2077112"/>
          <a:ext cx="7638095" cy="3678574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8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84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3.388.976.907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-13.961.293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672.759.075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230.441.450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56.536.508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19.209.346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11.837.680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-783.561.405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2.714.436.955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748.023.364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345.728.049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167.560.542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84797" y="638286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413093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E9E4FE-DBAE-4D22-BB47-7FD478840ECA}"/>
              </a:ext>
            </a:extLst>
          </p:cNvPr>
          <p:cNvGraphicFramePr>
            <a:graphicFrameLocks noGrp="1"/>
          </p:cNvGraphicFramePr>
          <p:nvPr/>
        </p:nvGraphicFramePr>
        <p:xfrm>
          <a:off x="1104281" y="1821043"/>
          <a:ext cx="6935438" cy="4360503"/>
        </p:xfrm>
        <a:graphic>
          <a:graphicData uri="http://schemas.openxmlformats.org/drawingml/2006/table">
            <a:tbl>
              <a:tblPr/>
              <a:tblGrid>
                <a:gridCol w="282848">
                  <a:extLst>
                    <a:ext uri="{9D8B030D-6E8A-4147-A177-3AD203B41FA5}">
                      <a16:colId xmlns:a16="http://schemas.microsoft.com/office/drawing/2014/main" val="3426773989"/>
                    </a:ext>
                  </a:extLst>
                </a:gridCol>
                <a:gridCol w="282848">
                  <a:extLst>
                    <a:ext uri="{9D8B030D-6E8A-4147-A177-3AD203B41FA5}">
                      <a16:colId xmlns:a16="http://schemas.microsoft.com/office/drawing/2014/main" val="811363024"/>
                    </a:ext>
                  </a:extLst>
                </a:gridCol>
                <a:gridCol w="2658774">
                  <a:extLst>
                    <a:ext uri="{9D8B030D-6E8A-4147-A177-3AD203B41FA5}">
                      <a16:colId xmlns:a16="http://schemas.microsoft.com/office/drawing/2014/main" val="2171789995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3532248394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2044762380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3031282445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3100264434"/>
                    </a:ext>
                  </a:extLst>
                </a:gridCol>
                <a:gridCol w="678836">
                  <a:extLst>
                    <a:ext uri="{9D8B030D-6E8A-4147-A177-3AD203B41FA5}">
                      <a16:colId xmlns:a16="http://schemas.microsoft.com/office/drawing/2014/main" val="3067636427"/>
                    </a:ext>
                  </a:extLst>
                </a:gridCol>
              </a:tblGrid>
              <a:tr h="135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418618"/>
                  </a:ext>
                </a:extLst>
              </a:tr>
              <a:tr h="415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74198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22.500.644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5.367.524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386570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4.002.416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288895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1.764.204.308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-746.497.914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462.708.386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0537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18.128.540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-137.571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5.042.191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442601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28.365.542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-19.760.639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5.241.430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856013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157.619.085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-100.704.518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46.112.420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26967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1.253.955.032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-463.826.670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308.270.801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8437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85.099.471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-10.509.611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22.564.351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85860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66.467.704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-46.831.588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30.571.696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74749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5.200.191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1.393.255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2876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149.368.743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-104.546.568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43.512.242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519061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930043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4429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1.486.245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73807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463.485.793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463.485.793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3.644.017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80246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10.513.118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10.513.118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29253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46.834.643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46.834.643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592.614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97018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526803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1.814.352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89693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797.667.151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-26.054.623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186.712.951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4689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26.051.279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26.051.279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27949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20.967.589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-10.124.012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6.208.865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28661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106.386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084899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497.689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035977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3.316.412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232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31143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109772"/>
              </p:ext>
            </p:extLst>
          </p:nvPr>
        </p:nvGraphicFramePr>
        <p:xfrm>
          <a:off x="405026" y="2132858"/>
          <a:ext cx="8210793" cy="3960437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0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22.500.644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12053"/>
              </p:ext>
            </p:extLst>
          </p:nvPr>
        </p:nvGraphicFramePr>
        <p:xfrm>
          <a:off x="405023" y="2420888"/>
          <a:ext cx="8210798" cy="2592287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98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1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564266"/>
              </p:ext>
            </p:extLst>
          </p:nvPr>
        </p:nvGraphicFramePr>
        <p:xfrm>
          <a:off x="589592" y="1984014"/>
          <a:ext cx="8182527" cy="4100998"/>
        </p:xfrm>
        <a:graphic>
          <a:graphicData uri="http://schemas.openxmlformats.org/drawingml/2006/table">
            <a:tbl>
              <a:tblPr/>
              <a:tblGrid>
                <a:gridCol w="819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7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49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8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18.128.540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5.042.191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4.420.873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24378,5%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24378,5%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5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4024</TotalTime>
  <Words>5849</Words>
  <Application>Microsoft Office PowerPoint</Application>
  <PresentationFormat>Presentación en pantalla (4:3)</PresentationFormat>
  <Paragraphs>3334</Paragraphs>
  <Slides>30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MARZO DE 2021 PARTIDA 12: MINISTERIO DE OBRAS PÚBLICAS</vt:lpstr>
      <vt:lpstr>EJECUCIÓN ACUMULADA DE GASTOS A MARZO DE 2021  PARTIDA 12 MINISTERIO DE OBRAS PÚBLICAS</vt:lpstr>
      <vt:lpstr>EJECUCIÓN ACUMULADA DE GASTOS A MARZO DE 2021  PARTIDA 12 MINISTERIO DE OBRAS PÚBLICAS</vt:lpstr>
      <vt:lpstr>EJECUCIÓN ACUMULADA DE GASTOS A MARZO DE 2021  PARTIDA 12 MINISTERIO DE OBRAS PÚBLICAS</vt:lpstr>
      <vt:lpstr>EJECUCIÓN ACUMULADA DE GASTOS A MARZO DE 2021  PARTIDA 12 MINISTERIO DE OBRAS PÚBLICAS</vt:lpstr>
      <vt:lpstr>EJECUCIÓN ACUMULADA DE GASTOS A MARZO DE 2021  PARTIDA 12 MINISTERIO DE OBRAS PÚBLICAS RESUMEN POR CAPÍTULOS</vt:lpstr>
      <vt:lpstr>EJECUCIÓN ACUMULADA DE GASTOS A MARZO DE 2021  PARTIDA 12. CAPÍTULO 01. PROGRAMA 01: SECRETARÍA Y ADMINISTRACIÓN GENERAL</vt:lpstr>
      <vt:lpstr>EJECUCIÓN ACUMULADA DE GASTOS A MARZO DE 2021  PARTIDA 12. CAPÍTULO 01. PROGRAMA: SECRETARÍA Y ADMINISTRACIÓN GENERAL FET COVID-19</vt:lpstr>
      <vt:lpstr>EJECUCIÓN ACUMULADA DE GASTOS A MARZO DE 2021  PARTIDA 12. CAPÍTULO 02. PROGRAMA 01: ADMINISTRACIÓN Y EJECUCIÓN DE OBRAS PÚBLICAS</vt:lpstr>
      <vt:lpstr>EJECUCIÓN ACUMULADA DE GASTOS A MARZO DE 2021  PARTIDA 12. CAPÍTULO 02. PROGRAMA 02: DIRECCIÓN DE ARQUITECTURA</vt:lpstr>
      <vt:lpstr>EJECUCIÓN ACUMULADA DE GASTOS A MARZO DE 2021  PARTIDA 12. CAPÍTULO 02. PROGRAMA 03: DIRECCIÓN DE OBRAS HIDRÁULICAS</vt:lpstr>
      <vt:lpstr>EJECUCIÓN ACUMULADA DE GASTOS A MARZO DE 2021  PARTIDA 12. CAPÍTULO 02. PROGRAMA 04: DIRECCIÓN DE VIALIDAD</vt:lpstr>
      <vt:lpstr>EJECUCIÓN ACUMULADA DE GASTOS A MARZO DE 2021  PARTIDA 12. CAPÍTULO 02. PROGRAMA 06: DIRECCIÓN DE OBRAS PORTUARIAS</vt:lpstr>
      <vt:lpstr>EJECUCIÓN ACUMULADA DE GASTOS A MARZO DE 2021  PARTIDA 12. CAPÍTULO 02. PROGRAMA 07: DIRECCIÓN DE AEROPUERTOS</vt:lpstr>
      <vt:lpstr>EJECUCIÓN ACUMULADA DE GASTOS A MARZO DE 2021  PARTIDA 12. CAPÍTULO 02. PROGRAMA 11: DIRECCIÓN DE PLANEAMIENTO</vt:lpstr>
      <vt:lpstr>EJECUCIÓN ACUMULADA DE GASTOS A MARZO DE 2021  PARTIDA 12. CAPÍTULO 02. PROGRAMA 12: AGUA POTABLE RURAL</vt:lpstr>
      <vt:lpstr>EJECUCIÓN ACUMULADA DE GASTOS A MARZO DE 2021  PARTIDA 12. PROGRAMA ADMINISTRACIÓN Y EJECUCIÓN  DE OBRAS PÚBLICAS FET COVID-19</vt:lpstr>
      <vt:lpstr>EJECUCIÓN ACUMULADA DE GASTOS A MARZO DE 2021  PARTIDA 12. PROGRAMA: DIRECCIÓN DE ARQUITECTURA FET COVID-19</vt:lpstr>
      <vt:lpstr>EJECUCIÓN ACUMULADA DE GASTOS A MARZO DE 2021  PARTIDA 12. PROGRAMA: DIRECCIÓN DE OBRAS HIDRAULICAS FET COVID-19</vt:lpstr>
      <vt:lpstr>EJECUCIÓN ACUMULADA DE GASTOS A MARZO DE 2021  PARTIDA 12. PROGRAMA: DIRECCIÓN DE VIALIDAD FET COVID-19</vt:lpstr>
      <vt:lpstr>EJECUCIÓN ACUMULADA DE GASTOS A MARZO DE 2021  PARTIDA 12. PROGRAMA: DIRECCIÓN DE OBRAS PORTUARIAS FET COVID-19</vt:lpstr>
      <vt:lpstr>EJECUCIÓN ACUMULADA DE GASTOS A MARZO DE 2021  PARTIDA 12. PROGRAMA: DIRECCIÓN DE AEROPUERTOS FET COVID-19</vt:lpstr>
      <vt:lpstr>EJECUCIÓN ACUMULADA DE GASTOS A MARZO DE 2021  PARTIDA 12. PROGRAMA: DIRECCIÓN DE PLANEAMIENTO FET COVID-19</vt:lpstr>
      <vt:lpstr>EJECUCIÓN ACUMULADA DE GASTOS A MARZO DE 2021  PARTIDA 12. PROGRAMA: AGUA POTABLE RURAL FET COVID-19</vt:lpstr>
      <vt:lpstr>EJECUCIÓN ACUMULADA DE GASTOS A MARZO DE 2021  PARTIDA 12. CAPÍTULO 03. PROGRAMA 01: DIRECCIÓN GENERAL DE CONCESIONES DE OBRAS PÚBLICAS</vt:lpstr>
      <vt:lpstr>EJECUCIÓN ACUMULADA DE GASTOS A MARZO DE 2021  PARTIDA 12. CAPÍTULO 03. PROGRAMA: DIRECCIÓN GENERAL DE CONCESIONES DE OBRAS PÚBLICAS FET COVID-19</vt:lpstr>
      <vt:lpstr>EJECUCIÓN ACUMULADA DE GASTOS A MARZO DE 2021  PARTIDA 12. CAPÍTULO 04. PROGRAMA 01: DIRECCIÓN GENERAL DE AGUAS</vt:lpstr>
      <vt:lpstr>EJECUCIÓN ACUMULADA DE GASTOS A MARZO DE 2021  PARTIDA 12. CAPÍTULO 04. PROGRAMA: DIRECCIÓN GENERAL DE AGUAS FET COVID-19</vt:lpstr>
      <vt:lpstr>EJECUCIÓN ACUMULADA DE GASTOS A MARZO DE 2021  PARTIDA 12. CAPÍTULO 05. PROGRAMA 01: INSTITUTO NACIONAL DE HIDRÁULICA</vt:lpstr>
      <vt:lpstr>EJECUCIÓN ACUMULADA DE GASTOS A MARZO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324</cp:revision>
  <cp:lastPrinted>2019-06-03T14:10:49Z</cp:lastPrinted>
  <dcterms:created xsi:type="dcterms:W3CDTF">2016-06-23T13:38:47Z</dcterms:created>
  <dcterms:modified xsi:type="dcterms:W3CDTF">2021-08-09T20:11:13Z</dcterms:modified>
</cp:coreProperties>
</file>