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27" r:id="rId29"/>
    <p:sldId id="319" r:id="rId3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E78-4A9C-A9D9-1C4B799393F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E78-4A9C-A9D9-1C4B799393FF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E78-4A9C-A9D9-1C4B799393FF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E78-4A9C-A9D9-1C4B799393FF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E78-4A9C-A9D9-1C4B799393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11'!$D$39:$F$39</c:f>
              <c:numCache>
                <c:formatCode>0.0%</c:formatCode>
                <c:ptCount val="3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38596168"/>
        <c:axId val="538596560"/>
      </c:barChart>
      <c:catAx>
        <c:axId val="53859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596560"/>
        <c:crosses val="autoZero"/>
        <c:auto val="0"/>
        <c:lblAlgn val="ctr"/>
        <c:lblOffset val="100"/>
        <c:noMultiLvlLbl val="0"/>
      </c:catAx>
      <c:valAx>
        <c:axId val="5385965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38596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6-4003-91D0-0CD7ABD00D3E}"/>
                </c:ext>
              </c:extLst>
            </c:dLbl>
            <c:dLbl>
              <c:idx val="1"/>
              <c:layout>
                <c:manualLayout>
                  <c:x val="-2.4544238741719904E-2"/>
                  <c:y val="5.1928663441903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6-4003-91D0-0CD7ABD00D3E}"/>
                </c:ext>
              </c:extLst>
            </c:dLbl>
            <c:dLbl>
              <c:idx val="2"/>
              <c:layout>
                <c:manualLayout>
                  <c:x val="4.144344200642908E-3"/>
                  <c:y val="4.804808562749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6-4003-91D0-0CD7ABD00D3E}"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06-4003-91D0-0CD7ABD00D3E}"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6-4003-91D0-0CD7ABD00D3E}"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06-4003-91D0-0CD7ABD00D3E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A4-492B-892F-D2DD0789D531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A4-492B-892F-D2DD0789D531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4-492B-892F-D2DD0789D531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4-492B-892F-D2DD0789D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11'!$D$35:$F$35</c:f>
              <c:numCache>
                <c:formatCode>0.0%</c:formatCode>
                <c:ptCount val="3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601656"/>
        <c:axId val="538602440"/>
      </c:lineChart>
      <c:catAx>
        <c:axId val="53860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602440"/>
        <c:crosses val="autoZero"/>
        <c:auto val="1"/>
        <c:lblAlgn val="ctr"/>
        <c:lblOffset val="100"/>
        <c:tickLblSkip val="1"/>
        <c:noMultiLvlLbl val="0"/>
      </c:catAx>
      <c:valAx>
        <c:axId val="5386024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6016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15478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54265"/>
              </p:ext>
            </p:extLst>
          </p:nvPr>
        </p:nvGraphicFramePr>
        <p:xfrm>
          <a:off x="520099" y="1796108"/>
          <a:ext cx="7920878" cy="3819393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4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24.808.698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8.146.876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8.146.876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48414"/>
              </p:ext>
            </p:extLst>
          </p:nvPr>
        </p:nvGraphicFramePr>
        <p:xfrm>
          <a:off x="539552" y="1834273"/>
          <a:ext cx="7848873" cy="4115009"/>
        </p:xfrm>
        <a:graphic>
          <a:graphicData uri="http://schemas.openxmlformats.org/drawingml/2006/table">
            <a:tbl>
              <a:tblPr/>
              <a:tblGrid>
                <a:gridCol w="53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5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3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6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00652"/>
              </p:ext>
            </p:extLst>
          </p:nvPr>
        </p:nvGraphicFramePr>
        <p:xfrm>
          <a:off x="539552" y="1645557"/>
          <a:ext cx="7704856" cy="4334000"/>
        </p:xfrm>
        <a:graphic>
          <a:graphicData uri="http://schemas.openxmlformats.org/drawingml/2006/table">
            <a:tbl>
              <a:tblPr/>
              <a:tblGrid>
                <a:gridCol w="69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378.122.911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101.062.711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330.770.713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88.442.725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42.167.895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8.014.351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1539686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67895"/>
              </p:ext>
            </p:extLst>
          </p:nvPr>
        </p:nvGraphicFramePr>
        <p:xfrm>
          <a:off x="481469" y="1949919"/>
          <a:ext cx="8205330" cy="3495304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3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74578"/>
              </p:ext>
            </p:extLst>
          </p:nvPr>
        </p:nvGraphicFramePr>
        <p:xfrm>
          <a:off x="627349" y="1812569"/>
          <a:ext cx="7920875" cy="4518802"/>
        </p:xfrm>
        <a:graphic>
          <a:graphicData uri="http://schemas.openxmlformats.org/drawingml/2006/table">
            <a:tbl>
              <a:tblPr/>
              <a:tblGrid>
                <a:gridCol w="70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12.128.561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33.825.494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-2.972.917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3.691.779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7" y="1370133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5130"/>
              </p:ext>
            </p:extLst>
          </p:nvPr>
        </p:nvGraphicFramePr>
        <p:xfrm>
          <a:off x="683567" y="1922373"/>
          <a:ext cx="7632851" cy="3882892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1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19.320.103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7.773.999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7.661.707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64757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41291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20473"/>
              </p:ext>
            </p:extLst>
          </p:nvPr>
        </p:nvGraphicFramePr>
        <p:xfrm>
          <a:off x="611558" y="1628800"/>
          <a:ext cx="7704859" cy="3888431"/>
        </p:xfrm>
        <a:graphic>
          <a:graphicData uri="http://schemas.openxmlformats.org/drawingml/2006/table">
            <a:tbl>
              <a:tblPr/>
              <a:tblGrid>
                <a:gridCol w="809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5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60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1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221.155.577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55.811.841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194.256.818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49.655.514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23.986.951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41369"/>
              </p:ext>
            </p:extLst>
          </p:nvPr>
        </p:nvGraphicFramePr>
        <p:xfrm>
          <a:off x="611560" y="2031826"/>
          <a:ext cx="7776864" cy="3053354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2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1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33302"/>
              </p:ext>
            </p:extLst>
          </p:nvPr>
        </p:nvGraphicFramePr>
        <p:xfrm>
          <a:off x="755575" y="2022285"/>
          <a:ext cx="7776865" cy="3635421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8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8.811.104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3.807.808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110699"/>
              </p:ext>
            </p:extLst>
          </p:nvPr>
        </p:nvGraphicFramePr>
        <p:xfrm>
          <a:off x="464242" y="1599042"/>
          <a:ext cx="8284222" cy="4566267"/>
        </p:xfrm>
        <a:graphic>
          <a:graphicData uri="http://schemas.openxmlformats.org/drawingml/2006/table">
            <a:tbl>
              <a:tblPr/>
              <a:tblGrid>
                <a:gridCol w="5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766966"/>
              </p:ext>
            </p:extLst>
          </p:nvPr>
        </p:nvGraphicFramePr>
        <p:xfrm>
          <a:off x="611559" y="1780626"/>
          <a:ext cx="7920883" cy="4327200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5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3057" y="1722612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26414"/>
              </p:ext>
            </p:extLst>
          </p:nvPr>
        </p:nvGraphicFramePr>
        <p:xfrm>
          <a:off x="506017" y="2149820"/>
          <a:ext cx="8180783" cy="3438976"/>
        </p:xfrm>
        <a:graphic>
          <a:graphicData uri="http://schemas.openxmlformats.org/drawingml/2006/table">
            <a:tbl>
              <a:tblPr/>
              <a:tblGrid>
                <a:gridCol w="68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1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1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181108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56877"/>
              </p:ext>
            </p:extLst>
          </p:nvPr>
        </p:nvGraphicFramePr>
        <p:xfrm>
          <a:off x="476002" y="1417201"/>
          <a:ext cx="8210798" cy="5036133"/>
        </p:xfrm>
        <a:graphic>
          <a:graphicData uri="http://schemas.openxmlformats.org/drawingml/2006/table">
            <a:tbl>
              <a:tblPr/>
              <a:tblGrid>
                <a:gridCol w="79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5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51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133.975.184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31.071.294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3.145.444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611.910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253,2%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515.440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1.639.051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832.860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832.860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622.522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2.217.155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2.217.155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2.217.155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33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945927530,0%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945927530,0%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471" y="139576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28153"/>
              </p:ext>
            </p:extLst>
          </p:nvPr>
        </p:nvGraphicFramePr>
        <p:xfrm>
          <a:off x="589651" y="1690729"/>
          <a:ext cx="7936413" cy="3754498"/>
        </p:xfrm>
        <a:graphic>
          <a:graphicData uri="http://schemas.openxmlformats.org/drawingml/2006/table">
            <a:tbl>
              <a:tblPr/>
              <a:tblGrid>
                <a:gridCol w="67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6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2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73713"/>
              </p:ext>
            </p:extLst>
          </p:nvPr>
        </p:nvGraphicFramePr>
        <p:xfrm>
          <a:off x="539551" y="1729382"/>
          <a:ext cx="8066780" cy="4363910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0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2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12.848.030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9.756.945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48808"/>
              </p:ext>
            </p:extLst>
          </p:nvPr>
        </p:nvGraphicFramePr>
        <p:xfrm>
          <a:off x="565694" y="2084418"/>
          <a:ext cx="8039156" cy="3432810"/>
        </p:xfrm>
        <a:graphic>
          <a:graphicData uri="http://schemas.openxmlformats.org/drawingml/2006/table">
            <a:tbl>
              <a:tblPr/>
              <a:tblGrid>
                <a:gridCol w="60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8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6679" y="162880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66692"/>
              </p:ext>
            </p:extLst>
          </p:nvPr>
        </p:nvGraphicFramePr>
        <p:xfrm>
          <a:off x="827582" y="2345883"/>
          <a:ext cx="7477930" cy="2307252"/>
        </p:xfrm>
        <a:graphic>
          <a:graphicData uri="http://schemas.openxmlformats.org/drawingml/2006/table">
            <a:tbl>
              <a:tblPr/>
              <a:tblGrid>
                <a:gridCol w="56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6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445346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12428"/>
              </p:ext>
            </p:extLst>
          </p:nvPr>
        </p:nvGraphicFramePr>
        <p:xfrm>
          <a:off x="827581" y="1775849"/>
          <a:ext cx="7478530" cy="4580500"/>
        </p:xfrm>
        <a:graphic>
          <a:graphicData uri="http://schemas.openxmlformats.org/drawingml/2006/table">
            <a:tbl>
              <a:tblPr/>
              <a:tblGrid>
                <a:gridCol w="65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9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85726"/>
              </p:ext>
            </p:extLst>
          </p:nvPr>
        </p:nvGraphicFramePr>
        <p:xfrm>
          <a:off x="420300" y="1790254"/>
          <a:ext cx="8205818" cy="4223484"/>
        </p:xfrm>
        <a:graphic>
          <a:graphicData uri="http://schemas.openxmlformats.org/drawingml/2006/table">
            <a:tbl>
              <a:tblPr/>
              <a:tblGrid>
                <a:gridCol w="63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8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7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727915"/>
              </p:ext>
            </p:extLst>
          </p:nvPr>
        </p:nvGraphicFramePr>
        <p:xfrm>
          <a:off x="467544" y="1690800"/>
          <a:ext cx="8219256" cy="382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068347"/>
              </p:ext>
            </p:extLst>
          </p:nvPr>
        </p:nvGraphicFramePr>
        <p:xfrm>
          <a:off x="539552" y="1690687"/>
          <a:ext cx="8147248" cy="399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58924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414155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03144"/>
              </p:ext>
            </p:extLst>
          </p:nvPr>
        </p:nvGraphicFramePr>
        <p:xfrm>
          <a:off x="470745" y="1747876"/>
          <a:ext cx="8061693" cy="3841369"/>
        </p:xfrm>
        <a:graphic>
          <a:graphicData uri="http://schemas.openxmlformats.org/drawingml/2006/table">
            <a:tbl>
              <a:tblPr/>
              <a:tblGrid>
                <a:gridCol w="949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43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47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1.697.194.967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-3.413.333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504.117.040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1.278.801.614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329.149.535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-2.962.147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46.197.117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15.700.133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21.785.208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11.498.801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113.769.909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441" y="150189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45931"/>
              </p:ext>
            </p:extLst>
          </p:nvPr>
        </p:nvGraphicFramePr>
        <p:xfrm>
          <a:off x="429695" y="1834131"/>
          <a:ext cx="7931221" cy="3251053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032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61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06509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E2E004-6EE3-4415-9B1C-4D7168A238E6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854755986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1146119366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4086421433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161014251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2932579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3079142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608044455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171209878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633234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9255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143.850.956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270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31408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74013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378.122.911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101.062.711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51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12.128.561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1018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474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221.155.577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55.811.841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23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8.811.104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110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06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510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215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133.975.184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989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80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12.848.030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971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6379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857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9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5" y="1344483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14241"/>
              </p:ext>
            </p:extLst>
          </p:nvPr>
        </p:nvGraphicFramePr>
        <p:xfrm>
          <a:off x="457198" y="1681611"/>
          <a:ext cx="7499177" cy="4555692"/>
        </p:xfrm>
        <a:graphic>
          <a:graphicData uri="http://schemas.openxmlformats.org/drawingml/2006/table">
            <a:tbl>
              <a:tblPr/>
              <a:tblGrid>
                <a:gridCol w="84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1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2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143.850.956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494.990.061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127.139.561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3.053.805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44183110,0%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44183110,0%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62474"/>
              </p:ext>
            </p:extLst>
          </p:nvPr>
        </p:nvGraphicFramePr>
        <p:xfrm>
          <a:off x="580299" y="1856974"/>
          <a:ext cx="7860250" cy="3516241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1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6015</Words>
  <Application>Microsoft Office PowerPoint</Application>
  <PresentationFormat>Presentación en pantalla (4:3)</PresentationFormat>
  <Paragraphs>3510</Paragraphs>
  <Slides>28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1_Tema de Office</vt:lpstr>
      <vt:lpstr>Tema de Office</vt:lpstr>
      <vt:lpstr>EJECUCIÓN PRESUPUESTARIA DE GASTOS ACUMULADA MARZO DE 2021 PARTIDA 11: MINISTERIO DE DEFENSA NACIONAL</vt:lpstr>
      <vt:lpstr>EJECUCIÓN ACUMULADA DE GASTOS A MARZO DE 2021  PARTIDA 11 MINISTERIO DE DEFENSA NACIONAL</vt:lpstr>
      <vt:lpstr>COMPORTAMIENTO DE LA EJECUCIÓN MENSUAL DE GASTOS A MARZO DE 2021 PARTIDA 11 MINISTERIO DE DEFENSA NACIONAL</vt:lpstr>
      <vt:lpstr>COMPORTAMIENTO DE LA EJECUCIÓN ACUMULADA DE GASTOS A MARZO DE 2021  PARTIDA 11 MINISTERIO DE DEFENSA NACIONAL</vt:lpstr>
      <vt:lpstr>EJECUCIÓN ACUMULADA DE GASTOS A MARZO DE 2021  PARTIDA 11 MINISTERIO DE DEFENSA NACIONAL</vt:lpstr>
      <vt:lpstr>EJECUCIÓN ACUMULADA DE GASTOS A MARZO DE 2021  PARTIDA 11 MINISTERIO DE DEFENSA NACIONAL</vt:lpstr>
      <vt:lpstr>EJECUCIÓN ACUMULADA DE GASTOS A MARZO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390</cp:revision>
  <cp:lastPrinted>2019-05-13T15:36:27Z</cp:lastPrinted>
  <dcterms:created xsi:type="dcterms:W3CDTF">2016-06-23T13:38:47Z</dcterms:created>
  <dcterms:modified xsi:type="dcterms:W3CDTF">2021-08-09T20:41:22Z</dcterms:modified>
</cp:coreProperties>
</file>