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6" r:id="rId18"/>
    <p:sldId id="324" r:id="rId19"/>
    <p:sldId id="325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028361189740633E-2"/>
                  <c:y val="-2.0729865370134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762079641954414E-2"/>
                  <c:y val="-3.4549775616890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682772855939242E-2"/>
                  <c:y val="-1.3819910246756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10'!$D$22:$F$22</c:f>
              <c:numCache>
                <c:formatCode>0.0%</c:formatCode>
                <c:ptCount val="3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2402880"/>
        <c:axId val="542406408"/>
      </c:lineChart>
      <c:catAx>
        <c:axId val="54240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2406408"/>
        <c:crosses val="autoZero"/>
        <c:auto val="1"/>
        <c:lblAlgn val="ctr"/>
        <c:lblOffset val="100"/>
        <c:noMultiLvlLbl val="0"/>
      </c:catAx>
      <c:valAx>
        <c:axId val="54240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240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10'!$D$28:$F$28</c:f>
              <c:numCache>
                <c:formatCode>0.0%</c:formatCode>
                <c:ptCount val="3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2427576"/>
        <c:axId val="542422480"/>
      </c:barChart>
      <c:catAx>
        <c:axId val="542427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2422480"/>
        <c:crosses val="autoZero"/>
        <c:auto val="1"/>
        <c:lblAlgn val="ctr"/>
        <c:lblOffset val="100"/>
        <c:noMultiLvlLbl val="0"/>
      </c:catAx>
      <c:valAx>
        <c:axId val="54242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2427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16410"/>
              </p:ext>
            </p:extLst>
          </p:nvPr>
        </p:nvGraphicFramePr>
        <p:xfrm>
          <a:off x="590461" y="1916832"/>
          <a:ext cx="7886699" cy="3528387"/>
        </p:xfrm>
        <a:graphic>
          <a:graphicData uri="http://schemas.openxmlformats.org/drawingml/2006/table">
            <a:tbl>
              <a:tblPr/>
              <a:tblGrid>
                <a:gridCol w="770837"/>
                <a:gridCol w="284750"/>
                <a:gridCol w="284750"/>
                <a:gridCol w="2059400"/>
                <a:gridCol w="770837"/>
                <a:gridCol w="770837"/>
                <a:gridCol w="770837"/>
                <a:gridCol w="770837"/>
                <a:gridCol w="701807"/>
                <a:gridCol w="701807"/>
              </a:tblGrid>
              <a:tr h="2197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30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43.718.607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12.287.809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8.271.465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2.121.443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3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396643"/>
              </p:ext>
            </p:extLst>
          </p:nvPr>
        </p:nvGraphicFramePr>
        <p:xfrm>
          <a:off x="524760" y="1945576"/>
          <a:ext cx="8155927" cy="3355627"/>
        </p:xfrm>
        <a:graphic>
          <a:graphicData uri="http://schemas.openxmlformats.org/drawingml/2006/table">
            <a:tbl>
              <a:tblPr/>
              <a:tblGrid>
                <a:gridCol w="797151"/>
                <a:gridCol w="294470"/>
                <a:gridCol w="294470"/>
                <a:gridCol w="2129702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813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54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2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438.192.835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136.264.987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346.515.966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-5.614.122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93.109.134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14.953.439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8.162.599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19.781.298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197812980,0%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197812980,0%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19.781.298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197812980,0%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197812980,0%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136879"/>
              </p:ext>
            </p:extLst>
          </p:nvPr>
        </p:nvGraphicFramePr>
        <p:xfrm>
          <a:off x="572218" y="1868630"/>
          <a:ext cx="8114584" cy="4080653"/>
        </p:xfrm>
        <a:graphic>
          <a:graphicData uri="http://schemas.openxmlformats.org/drawingml/2006/table">
            <a:tbl>
              <a:tblPr/>
              <a:tblGrid>
                <a:gridCol w="743999"/>
                <a:gridCol w="274835"/>
                <a:gridCol w="274835"/>
                <a:gridCol w="2490175"/>
                <a:gridCol w="743999"/>
                <a:gridCol w="743999"/>
                <a:gridCol w="743999"/>
                <a:gridCol w="743999"/>
                <a:gridCol w="677372"/>
                <a:gridCol w="677372"/>
              </a:tblGrid>
              <a:tr h="1660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5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76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6.410.581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3.513.730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1.827.136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1.827.136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18271360,0%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2819" y="51305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564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438146"/>
              </p:ext>
            </p:extLst>
          </p:nvPr>
        </p:nvGraphicFramePr>
        <p:xfrm>
          <a:off x="542819" y="2039448"/>
          <a:ext cx="8143982" cy="2685699"/>
        </p:xfrm>
        <a:graphic>
          <a:graphicData uri="http://schemas.openxmlformats.org/drawingml/2006/table">
            <a:tbl>
              <a:tblPr/>
              <a:tblGrid>
                <a:gridCol w="795984"/>
                <a:gridCol w="294039"/>
                <a:gridCol w="294039"/>
                <a:gridCol w="2126582"/>
                <a:gridCol w="795984"/>
                <a:gridCol w="795984"/>
                <a:gridCol w="795984"/>
                <a:gridCol w="795984"/>
                <a:gridCol w="724701"/>
                <a:gridCol w="724701"/>
              </a:tblGrid>
              <a:tr h="2215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83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777.420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549.143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76404"/>
              </p:ext>
            </p:extLst>
          </p:nvPr>
        </p:nvGraphicFramePr>
        <p:xfrm>
          <a:off x="556887" y="1988840"/>
          <a:ext cx="8129911" cy="3384379"/>
        </p:xfrm>
        <a:graphic>
          <a:graphicData uri="http://schemas.openxmlformats.org/drawingml/2006/table">
            <a:tbl>
              <a:tblPr/>
              <a:tblGrid>
                <a:gridCol w="794608"/>
                <a:gridCol w="293531"/>
                <a:gridCol w="293531"/>
                <a:gridCol w="2122909"/>
                <a:gridCol w="794608"/>
                <a:gridCol w="794608"/>
                <a:gridCol w="794608"/>
                <a:gridCol w="794608"/>
                <a:gridCol w="723450"/>
                <a:gridCol w="723450"/>
              </a:tblGrid>
              <a:tr h="1976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52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65.296.550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9.199.794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2.421.561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50.680.043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50.680.043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5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47.165.647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5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11.941.812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11.941.812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119418120,0%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9703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939990"/>
              </p:ext>
            </p:extLst>
          </p:nvPr>
        </p:nvGraphicFramePr>
        <p:xfrm>
          <a:off x="548124" y="2254616"/>
          <a:ext cx="8093808" cy="2626706"/>
        </p:xfrm>
        <a:graphic>
          <a:graphicData uri="http://schemas.openxmlformats.org/drawingml/2006/table">
            <a:tbl>
              <a:tblPr/>
              <a:tblGrid>
                <a:gridCol w="760035"/>
                <a:gridCol w="280759"/>
                <a:gridCol w="280759"/>
                <a:gridCol w="2348171"/>
                <a:gridCol w="760035"/>
                <a:gridCol w="760035"/>
                <a:gridCol w="760035"/>
                <a:gridCol w="760035"/>
                <a:gridCol w="691972"/>
                <a:gridCol w="691972"/>
              </a:tblGrid>
              <a:tr h="2001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28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114.503.791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33.019.533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90.524.722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24.854.333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23.638.575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3.473.433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46204870,0%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46204870,0%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46204870,0%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46204870%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9703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APOYO A LOS CENTROS DE ADMINISTRACIÓN DIRECTA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5182"/>
              </p:ext>
            </p:extLst>
          </p:nvPr>
        </p:nvGraphicFramePr>
        <p:xfrm>
          <a:off x="548122" y="2345768"/>
          <a:ext cx="8093809" cy="1443271"/>
        </p:xfrm>
        <a:graphic>
          <a:graphicData uri="http://schemas.openxmlformats.org/drawingml/2006/table">
            <a:tbl>
              <a:tblPr/>
              <a:tblGrid>
                <a:gridCol w="760035"/>
                <a:gridCol w="280759"/>
                <a:gridCol w="280759"/>
                <a:gridCol w="2348170"/>
                <a:gridCol w="760035"/>
                <a:gridCol w="760035"/>
                <a:gridCol w="760035"/>
                <a:gridCol w="760035"/>
                <a:gridCol w="691973"/>
                <a:gridCol w="691973"/>
              </a:tblGrid>
              <a:tr h="235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16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252" y="518784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5248" y="1779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010963"/>
              </p:ext>
            </p:extLst>
          </p:nvPr>
        </p:nvGraphicFramePr>
        <p:xfrm>
          <a:off x="476001" y="2366079"/>
          <a:ext cx="8210798" cy="1873083"/>
        </p:xfrm>
        <a:graphic>
          <a:graphicData uri="http://schemas.openxmlformats.org/drawingml/2006/table">
            <a:tbl>
              <a:tblPr/>
              <a:tblGrid>
                <a:gridCol w="782913"/>
                <a:gridCol w="185941"/>
                <a:gridCol w="274019"/>
                <a:gridCol w="2270447"/>
                <a:gridCol w="782913"/>
                <a:gridCol w="782913"/>
                <a:gridCol w="782913"/>
                <a:gridCol w="782913"/>
                <a:gridCol w="782913"/>
                <a:gridCol w="782913"/>
              </a:tblGrid>
              <a:tr h="251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71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35455"/>
              </p:ext>
            </p:extLst>
          </p:nvPr>
        </p:nvGraphicFramePr>
        <p:xfrm>
          <a:off x="476001" y="1649777"/>
          <a:ext cx="8210798" cy="4772433"/>
        </p:xfrm>
        <a:graphic>
          <a:graphicData uri="http://schemas.openxmlformats.org/drawingml/2006/table">
            <a:tbl>
              <a:tblPr/>
              <a:tblGrid>
                <a:gridCol w="802514"/>
                <a:gridCol w="296451"/>
                <a:gridCol w="296451"/>
                <a:gridCol w="2144030"/>
                <a:gridCol w="802514"/>
                <a:gridCol w="802514"/>
                <a:gridCol w="802514"/>
                <a:gridCol w="802514"/>
                <a:gridCol w="730648"/>
                <a:gridCol w="730648"/>
              </a:tblGrid>
              <a:tr h="170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09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62.412.023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14.739.022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8.075.010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1.039.119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25.854.980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5.621.179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25.142.783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5.621.179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5.428.278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125110"/>
              </p:ext>
            </p:extLst>
          </p:nvPr>
        </p:nvGraphicFramePr>
        <p:xfrm>
          <a:off x="386223" y="1790699"/>
          <a:ext cx="8220199" cy="422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068219"/>
              </p:ext>
            </p:extLst>
          </p:nvPr>
        </p:nvGraphicFramePr>
        <p:xfrm>
          <a:off x="417237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965206"/>
              </p:ext>
            </p:extLst>
          </p:nvPr>
        </p:nvGraphicFramePr>
        <p:xfrm>
          <a:off x="466600" y="2057400"/>
          <a:ext cx="8210798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4244" y="1810315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06603"/>
              </p:ext>
            </p:extLst>
          </p:nvPr>
        </p:nvGraphicFramePr>
        <p:xfrm>
          <a:off x="606311" y="2348882"/>
          <a:ext cx="7737588" cy="3096345"/>
        </p:xfrm>
        <a:graphic>
          <a:graphicData uri="http://schemas.openxmlformats.org/drawingml/2006/table">
            <a:tbl>
              <a:tblPr/>
              <a:tblGrid>
                <a:gridCol w="815123"/>
                <a:gridCol w="2177717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23591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248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1.370.934.316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400.761.835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604.162.721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-4.639.103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162.876.817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307.932.218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77.964.767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8.300.949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8.162.599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363.534.862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74.500.643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75.975.225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58.223.724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64693026,7%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64693026,7%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835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42592"/>
              </p:ext>
            </p:extLst>
          </p:nvPr>
        </p:nvGraphicFramePr>
        <p:xfrm>
          <a:off x="555131" y="1902685"/>
          <a:ext cx="7880762" cy="3686562"/>
        </p:xfrm>
        <a:graphic>
          <a:graphicData uri="http://schemas.openxmlformats.org/drawingml/2006/table">
            <a:tbl>
              <a:tblPr/>
              <a:tblGrid>
                <a:gridCol w="319059"/>
                <a:gridCol w="319059"/>
                <a:gridCol w="2861962"/>
                <a:gridCol w="871032"/>
                <a:gridCol w="701930"/>
                <a:gridCol w="701930"/>
                <a:gridCol w="701930"/>
                <a:gridCol w="701930"/>
                <a:gridCol w="701930"/>
              </a:tblGrid>
              <a:tr h="6144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234.834.973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68.131.437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159.449.895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31.290.934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36.840.503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160.755.198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59.758.707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43.718.607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12.287.809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481.187.218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146.751.357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438.192.835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136.264.987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10.486.370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777.420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383.489.306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98.316.083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65.296.550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114.503.791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33.019.533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62.412.023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14.739.022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787253"/>
              </p:ext>
            </p:extLst>
          </p:nvPr>
        </p:nvGraphicFramePr>
        <p:xfrm>
          <a:off x="450012" y="1408578"/>
          <a:ext cx="8210803" cy="4908810"/>
        </p:xfrm>
        <a:graphic>
          <a:graphicData uri="http://schemas.openxmlformats.org/drawingml/2006/table">
            <a:tbl>
              <a:tblPr/>
              <a:tblGrid>
                <a:gridCol w="753853"/>
                <a:gridCol w="278475"/>
                <a:gridCol w="278475"/>
                <a:gridCol w="2523154"/>
                <a:gridCol w="753853"/>
                <a:gridCol w="753853"/>
                <a:gridCol w="753853"/>
                <a:gridCol w="753853"/>
                <a:gridCol w="686342"/>
                <a:gridCol w="675092"/>
              </a:tblGrid>
              <a:tr h="147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79" marR="8179" marT="81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21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159.449.895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-81.473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31.290.934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2.919.236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2.512.304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-4.504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238.466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71.911.900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17.769.412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2.646.890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2.646.890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61.432.181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15.122.522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35.421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12.249.645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276.743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2.560.713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10.271.200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10.271.200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695732"/>
              </p:ext>
            </p:extLst>
          </p:nvPr>
        </p:nvGraphicFramePr>
        <p:xfrm>
          <a:off x="666369" y="2365672"/>
          <a:ext cx="7886700" cy="1751704"/>
        </p:xfrm>
        <a:graphic>
          <a:graphicData uri="http://schemas.openxmlformats.org/drawingml/2006/table">
            <a:tbl>
              <a:tblPr/>
              <a:tblGrid>
                <a:gridCol w="723105"/>
                <a:gridCol w="267117"/>
                <a:gridCol w="267117"/>
                <a:gridCol w="2420243"/>
                <a:gridCol w="723105"/>
                <a:gridCol w="723105"/>
                <a:gridCol w="723105"/>
                <a:gridCol w="723105"/>
                <a:gridCol w="658349"/>
                <a:gridCol w="658349"/>
              </a:tblGrid>
              <a:tr h="2859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758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3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36.840.503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36.840.503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938926"/>
              </p:ext>
            </p:extLst>
          </p:nvPr>
        </p:nvGraphicFramePr>
        <p:xfrm>
          <a:off x="474235" y="1653967"/>
          <a:ext cx="8212567" cy="4295311"/>
        </p:xfrm>
        <a:graphic>
          <a:graphicData uri="http://schemas.openxmlformats.org/drawingml/2006/table">
            <a:tbl>
              <a:tblPr/>
              <a:tblGrid>
                <a:gridCol w="802687"/>
                <a:gridCol w="296516"/>
                <a:gridCol w="296516"/>
                <a:gridCol w="2144490"/>
                <a:gridCol w="802687"/>
                <a:gridCol w="802687"/>
                <a:gridCol w="802687"/>
                <a:gridCol w="802687"/>
                <a:gridCol w="730805"/>
                <a:gridCol w="730805"/>
              </a:tblGrid>
              <a:tr h="1780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5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160.755.198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59.758.707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55.293.694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16.118.415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17.312.722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8.167.788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80000000,0%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17.896.892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178968920,0%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3148</Words>
  <Application>Microsoft Office PowerPoint</Application>
  <PresentationFormat>Presentación en pantalla (4:3)</PresentationFormat>
  <Paragraphs>1828</Paragraphs>
  <Slides>18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MARZO DE 2021 PARTIDA 10: MINISTERIO DE JUSTICIA</vt:lpstr>
      <vt:lpstr>EJECUCIÓN ACUMULADA DE GASTOS A MARZO DE 2021  PARTIDA 10 MINISTERIO DE JUSTICIA</vt:lpstr>
      <vt:lpstr>EJECUCIÓN ACUMULADA DE GASTOS A MARZO DE 2021  PARTIDA 10 MINISTERIO DE JUSTICIA</vt:lpstr>
      <vt:lpstr>EJECUCIÓN ACUMULADA DE GASTOS A MARZO DE 2021  PARTIDA 10 MINISTERIO DE JUSTICIA</vt:lpstr>
      <vt:lpstr>EJECUCIÓN ACUMULADA DE GASTOS A MARZO DE 2021  PARTIDA 10 MINISTERIO DE JUSTICIA</vt:lpstr>
      <vt:lpstr>EJECUCIÓN ACUMULADA DE GASTOS A MARZO DE 2021  PARTIDA 10 MINISTERIO DE JUSTICIA RESUMEN POR CAPÍTULOS</vt:lpstr>
      <vt:lpstr>EJECUCIÓN ACUMULADA DE GASTOS A MARZO DE 2021  PARTIDA 10. CAPÍTULO 01. PROGRAMA 01: SECRETARÍA Y ADMINISTRACIÓN GENERAL</vt:lpstr>
      <vt:lpstr>EJECUCIÓN ACUMULADA DE GASTOS A MARZO DE 2021  PARTIDA 10. CAPÍTULO 01. PROGRAMA 02:  PROGRAMA DE CONCESIONES DEL MINISTERIO DE JUSTICIA</vt:lpstr>
      <vt:lpstr>EJECUCIÓN ACUMULADA DE GASTOS A MARZO DE 2021  PARTIDA 10. CAPÍTULO 02. PROGRAMA 01: SERVICIO REGISTRO CIVIL E IDENTIFICACIÓN</vt:lpstr>
      <vt:lpstr>EJECUCIÓN ACUMULADA DE GASTOS A MARZO DE 2021  PARTIDA 10. CAPÍTULO 03. PROGRAMA 01:  SERVICIO MÉDICO LEGAL</vt:lpstr>
      <vt:lpstr>EJECUCIÓN ACUMULADA DE GASTOS A MARZO DE 2021  PARTIDA 10. CAPÍTULO 04. PROGRAMA 01:  GENDARMERÍA DE CHILE</vt:lpstr>
      <vt:lpstr>EJECUCIÓN ACUMULADA DE GASTOS A MARZO DE 2021  PARTIDA 10. CAPÍTULO 04. PROGRAMA 02:  PROGRAMA DE REHABILITACIÓN Y REINSERCIÓN SOCIAL</vt:lpstr>
      <vt:lpstr>EJECUCIÓN ACUMULADA DE GASTOS A MARZO DE 2021  PARTIDA 10. CAPÍTULO 06. PROGRAMA 01:  SUBSECRETARÍA DE DERECHOS HUMANOS</vt:lpstr>
      <vt:lpstr>EJECUCIÓN ACUMULADA DE GASTOS A MARZO DE 2021  PARTIDA 10. CAPÍTULO 07. PROGRAMA 01:  SERVICIO NACIONAL DE MENORES</vt:lpstr>
      <vt:lpstr>EJECUCIÓN ACUMULADA DE GASTOS A MARZO DE 2021  PARTIDA 10. CAPÍTULO 07. PROGRAMA 02:  PROGRAMA DE ADMINISTRACIÓN DIRECTA Y PROYECTOS NACIONALES</vt:lpstr>
      <vt:lpstr>EJECUCIÓN ACUMULADA DE GASTOS A MARZO DE 2021  PARTIDA 10. CAPÍTULO 07. PROGRAMA 03:  PROGRAMA DE APOYO A LOS CENTROS DE ADMINISTRACIÓN DIRECTA</vt:lpstr>
      <vt:lpstr>EJECUCIÓN ACUMULADA DE GASTOS A MARZO DE 2021  PARTIDA 10. CAPÍTULO 09. PROGRAMA 01:  DEFENSORÍA PENAL PÚBLICA FET COVID-19</vt:lpstr>
      <vt:lpstr>EJECUCIÓN ACUMULADA DE GASTOS A MARZO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326</cp:revision>
  <cp:lastPrinted>2019-06-03T14:10:49Z</cp:lastPrinted>
  <dcterms:created xsi:type="dcterms:W3CDTF">2016-06-23T13:38:47Z</dcterms:created>
  <dcterms:modified xsi:type="dcterms:W3CDTF">2021-05-06T06:35:50Z</dcterms:modified>
</cp:coreProperties>
</file>