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74"/>
  </p:notesMasterIdLst>
  <p:handoutMasterIdLst>
    <p:handoutMasterId r:id="rId75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397" r:id="rId12"/>
    <p:sldId id="265" r:id="rId13"/>
    <p:sldId id="359" r:id="rId14"/>
    <p:sldId id="271" r:id="rId15"/>
    <p:sldId id="301" r:id="rId16"/>
    <p:sldId id="304" r:id="rId17"/>
    <p:sldId id="307" r:id="rId18"/>
    <p:sldId id="332" r:id="rId19"/>
    <p:sldId id="308" r:id="rId20"/>
    <p:sldId id="312" r:id="rId21"/>
    <p:sldId id="313" r:id="rId22"/>
    <p:sldId id="314" r:id="rId23"/>
    <p:sldId id="316" r:id="rId24"/>
    <p:sldId id="317" r:id="rId25"/>
    <p:sldId id="318" r:id="rId26"/>
    <p:sldId id="319" r:id="rId27"/>
    <p:sldId id="338" r:id="rId28"/>
    <p:sldId id="380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82" r:id="rId38"/>
    <p:sldId id="328" r:id="rId39"/>
    <p:sldId id="329" r:id="rId40"/>
    <p:sldId id="398" r:id="rId41"/>
    <p:sldId id="348" r:id="rId42"/>
    <p:sldId id="349" r:id="rId43"/>
    <p:sldId id="384" r:id="rId44"/>
    <p:sldId id="350" r:id="rId45"/>
    <p:sldId id="351" r:id="rId46"/>
    <p:sldId id="385" r:id="rId47"/>
    <p:sldId id="356" r:id="rId48"/>
    <p:sldId id="372" r:id="rId49"/>
    <p:sldId id="386" r:id="rId50"/>
    <p:sldId id="357" r:id="rId51"/>
    <p:sldId id="373" r:id="rId52"/>
    <p:sldId id="387" r:id="rId53"/>
    <p:sldId id="358" r:id="rId54"/>
    <p:sldId id="374" r:id="rId55"/>
    <p:sldId id="388" r:id="rId56"/>
    <p:sldId id="375" r:id="rId57"/>
    <p:sldId id="389" r:id="rId58"/>
    <p:sldId id="390" r:id="rId59"/>
    <p:sldId id="376" r:id="rId60"/>
    <p:sldId id="391" r:id="rId61"/>
    <p:sldId id="392" r:id="rId62"/>
    <p:sldId id="377" r:id="rId63"/>
    <p:sldId id="393" r:id="rId64"/>
    <p:sldId id="394" r:id="rId65"/>
    <p:sldId id="378" r:id="rId66"/>
    <p:sldId id="395" r:id="rId67"/>
    <p:sldId id="396" r:id="rId68"/>
    <p:sldId id="366" r:id="rId69"/>
    <p:sldId id="367" r:id="rId70"/>
    <p:sldId id="368" r:id="rId71"/>
    <p:sldId id="369" r:id="rId72"/>
    <p:sldId id="365" r:id="rId73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D6-468D-84F2-286603CF5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D6-468D-84F2-286603CF5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D6-468D-84F2-286603CF5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D6-468D-84F2-286603CF5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D6-468D-84F2-286603CF55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D6-468D-84F2-286603CF5506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6-468D-84F2-286603CF5506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6-468D-84F2-286603CF5506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6-468D-84F2-286603CF5506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6-468D-84F2-286603CF5506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6-468D-84F2-286603CF55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09'!$D$65:$D$68</c:f>
              <c:numCache>
                <c:formatCode>#,##0</c:formatCode>
                <c:ptCount val="4"/>
                <c:pt idx="0">
                  <c:v>822357729</c:v>
                </c:pt>
                <c:pt idx="1">
                  <c:v>9681025277</c:v>
                </c:pt>
                <c:pt idx="2">
                  <c:v>681640478</c:v>
                </c:pt>
                <c:pt idx="3">
                  <c:v>421680702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D6-468D-84F2-286603CF5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1-4EE5-A94B-60AFC1E67772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1-4EE5-A94B-60AFC1E67772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1-4EE5-A94B-60AFC1E67772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1-4EE5-A94B-60AFC1E67772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1-4EE5-A94B-60AFC1E67772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1-4EE5-A94B-60AFC1E67772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1-4EE5-A94B-60AFC1E67772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1-4EE5-A94B-60AFC1E67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09'!$I$64:$I$86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09'!$J$64:$J$86</c:f>
              <c:numCache>
                <c:formatCode>#,##0</c:formatCode>
                <c:ptCount val="23"/>
                <c:pt idx="0">
                  <c:v>6690345868000</c:v>
                </c:pt>
                <c:pt idx="1">
                  <c:v>31337096000</c:v>
                </c:pt>
                <c:pt idx="2">
                  <c:v>28996972000</c:v>
                </c:pt>
                <c:pt idx="3">
                  <c:v>388237863000</c:v>
                </c:pt>
                <c:pt idx="4">
                  <c:v>0</c:v>
                </c:pt>
                <c:pt idx="5">
                  <c:v>1074340310000</c:v>
                </c:pt>
                <c:pt idx="6">
                  <c:v>679306469000</c:v>
                </c:pt>
                <c:pt idx="7">
                  <c:v>468059000</c:v>
                </c:pt>
                <c:pt idx="8">
                  <c:v>2000221000</c:v>
                </c:pt>
                <c:pt idx="9">
                  <c:v>398072342000</c:v>
                </c:pt>
                <c:pt idx="10">
                  <c:v>58417893000</c:v>
                </c:pt>
                <c:pt idx="11">
                  <c:v>40698249000</c:v>
                </c:pt>
                <c:pt idx="12">
                  <c:v>42017421000</c:v>
                </c:pt>
                <c:pt idx="13">
                  <c:v>36441322000</c:v>
                </c:pt>
                <c:pt idx="14">
                  <c:v>57320334000</c:v>
                </c:pt>
                <c:pt idx="15">
                  <c:v>38958510000</c:v>
                </c:pt>
                <c:pt idx="16">
                  <c:v>52465305000</c:v>
                </c:pt>
                <c:pt idx="17">
                  <c:v>68760993000</c:v>
                </c:pt>
                <c:pt idx="18">
                  <c:v>49929476000</c:v>
                </c:pt>
                <c:pt idx="19">
                  <c:v>35027862000</c:v>
                </c:pt>
                <c:pt idx="20">
                  <c:v>35903943000</c:v>
                </c:pt>
                <c:pt idx="21">
                  <c:v>2648017839000</c:v>
                </c:pt>
                <c:pt idx="22">
                  <c:v>3084529000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EE5-A94B-60AFC1E67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9-4FC2-981A-4FD36AC802AD}"/>
            </c:ext>
          </c:extLst>
        </c:ser>
        <c:ser>
          <c:idx val="0"/>
          <c:order val="1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9-4FC2-981A-4FD36AC802AD}"/>
            </c:ext>
          </c:extLst>
        </c:ser>
        <c:ser>
          <c:idx val="1"/>
          <c:order val="2"/>
          <c:tx>
            <c:strRef>
              <c:f>'Partida 09'!$C$32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972721519657647E-3"/>
                  <c:y val="3.550819638213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B9-4FC2-981A-4FD36AC802AD}"/>
                </c:ext>
              </c:extLst>
            </c:dLbl>
            <c:dLbl>
              <c:idx val="1"/>
              <c:layout>
                <c:manualLayout>
                  <c:x val="1.1695908227948647E-2"/>
                  <c:y val="-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B9-4FC2-981A-4FD36AC802AD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B9-4FC2-981A-4FD36AC802AD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B9-4FC2-981A-4FD36AC802AD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DB9-4FC2-981A-4FD36AC802AD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B9-4FC2-981A-4FD36AC802AD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B9-4FC2-981A-4FD36AC802AD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09'!$D$32:$F$32</c:f>
              <c:numCache>
                <c:formatCode>0.0%</c:formatCode>
                <c:ptCount val="3"/>
                <c:pt idx="0">
                  <c:v>6.2361599182671243E-2</c:v>
                </c:pt>
                <c:pt idx="1">
                  <c:v>8.3811098765297673E-2</c:v>
                </c:pt>
                <c:pt idx="2">
                  <c:v>8.005373345181116E-2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B9-4FC2-981A-4FD36AC802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EF-40AD-BEC5-4D1A3D95D760}"/>
            </c:ext>
          </c:extLst>
        </c:ser>
        <c:ser>
          <c:idx val="1"/>
          <c:order val="1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EF-40AD-BEC5-4D1A3D95D760}"/>
            </c:ext>
          </c:extLst>
        </c:ser>
        <c:ser>
          <c:idx val="2"/>
          <c:order val="2"/>
          <c:tx>
            <c:strRef>
              <c:f>'Partida 09'!$C$26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EF-40AD-BEC5-4D1A3D95D760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EF-40AD-BEC5-4D1A3D95D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09'!$D$26:$F$26</c:f>
              <c:numCache>
                <c:formatCode>0.0%</c:formatCode>
                <c:ptCount val="3"/>
                <c:pt idx="0">
                  <c:v>6.2361599182671243E-2</c:v>
                </c:pt>
                <c:pt idx="1">
                  <c:v>0.14614225229023436</c:v>
                </c:pt>
                <c:pt idx="2">
                  <c:v>0.22619598574204552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EF-40AD-BEC5-4D1A3D95D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9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09-05-2021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09-05-2021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09-05-2021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09-05-2021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MARZO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abril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554968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FET – Covid -19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CE2B621-D68D-4863-AA0E-68718A1E6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64539"/>
              </p:ext>
            </p:extLst>
          </p:nvPr>
        </p:nvGraphicFramePr>
        <p:xfrm>
          <a:off x="460034" y="1878709"/>
          <a:ext cx="7927199" cy="2477582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2673547698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61574936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603024177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694092866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77898111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57074287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430731134"/>
                    </a:ext>
                  </a:extLst>
                </a:gridCol>
                <a:gridCol w="670678">
                  <a:extLst>
                    <a:ext uri="{9D8B030D-6E8A-4147-A177-3AD203B41FA5}">
                      <a16:colId xmlns:a16="http://schemas.microsoft.com/office/drawing/2014/main" val="1242708858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871228317"/>
                    </a:ext>
                  </a:extLst>
                </a:gridCol>
              </a:tblGrid>
              <a:tr h="1318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011384"/>
                  </a:ext>
                </a:extLst>
              </a:tr>
              <a:tr h="403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53647"/>
                  </a:ext>
                </a:extLst>
              </a:tr>
              <a:tr h="1730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55856"/>
                  </a:ext>
                </a:extLst>
              </a:tr>
              <a:tr h="1533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1.539.715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44361"/>
                  </a:ext>
                </a:extLst>
              </a:tr>
              <a:tr h="1648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201720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543.771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023370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3346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37604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27954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320360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91588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12113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19023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339391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138796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1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3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62745BA-72A7-45AD-B2CF-6376CD96B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7666"/>
              </p:ext>
            </p:extLst>
          </p:nvPr>
        </p:nvGraphicFramePr>
        <p:xfrm>
          <a:off x="407528" y="1704686"/>
          <a:ext cx="7886703" cy="43275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586059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588100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63712770"/>
                    </a:ext>
                  </a:extLst>
                </a:gridCol>
                <a:gridCol w="2981301">
                  <a:extLst>
                    <a:ext uri="{9D8B030D-6E8A-4147-A177-3AD203B41FA5}">
                      <a16:colId xmlns:a16="http://schemas.microsoft.com/office/drawing/2014/main" val="37689301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236491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005100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614084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97466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552028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08792023"/>
                    </a:ext>
                  </a:extLst>
                </a:gridCol>
              </a:tblGrid>
              <a:tr h="1187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616255"/>
                  </a:ext>
                </a:extLst>
              </a:tr>
              <a:tr h="3637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702432"/>
                  </a:ext>
                </a:extLst>
              </a:tr>
              <a:tr h="1558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31.386.107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17024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20.671.306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76523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1.320.195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877253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1.067.061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83509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114.430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25300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99169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10764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114.430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620433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975834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893830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249831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952.631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360699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713127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1672"/>
                  </a:ext>
                </a:extLst>
              </a:tr>
              <a:tr h="237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39.033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39366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1187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839.110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925452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08750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128487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3.383.739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8959,5%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8959,5%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45024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90770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3.379.935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148767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451.782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939670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54336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87266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6900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451.483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56163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807097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38734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62.661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628044"/>
                  </a:ext>
                </a:extLst>
              </a:tr>
              <a:tr h="118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61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CEC4AE-4868-4EDF-8915-40FA66F94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83308"/>
              </p:ext>
            </p:extLst>
          </p:nvPr>
        </p:nvGraphicFramePr>
        <p:xfrm>
          <a:off x="461225" y="1855332"/>
          <a:ext cx="7927198" cy="1218170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81816131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79814729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837032396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90621607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60947347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1334262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81174278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75188371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548392376"/>
                    </a:ext>
                  </a:extLst>
                </a:gridCol>
                <a:gridCol w="637577">
                  <a:extLst>
                    <a:ext uri="{9D8B030D-6E8A-4147-A177-3AD203B41FA5}">
                      <a16:colId xmlns:a16="http://schemas.microsoft.com/office/drawing/2014/main" val="1773252191"/>
                    </a:ext>
                  </a:extLst>
                </a:gridCol>
              </a:tblGrid>
              <a:tr h="1218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593222"/>
                  </a:ext>
                </a:extLst>
              </a:tr>
              <a:tr h="3654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770581"/>
                  </a:ext>
                </a:extLst>
              </a:tr>
              <a:tr h="121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404218"/>
                  </a:ext>
                </a:extLst>
              </a:tr>
              <a:tr h="121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2989"/>
                  </a:ext>
                </a:extLst>
              </a:tr>
              <a:tr h="121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93918"/>
                  </a:ext>
                </a:extLst>
              </a:tr>
              <a:tr h="121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4.429.363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2370"/>
                  </a:ext>
                </a:extLst>
              </a:tr>
              <a:tr h="121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4.429.363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37990"/>
                  </a:ext>
                </a:extLst>
              </a:tr>
              <a:tr h="121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36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933" y="1543731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4104055-9758-4C1E-A7E5-F23157EF2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520772"/>
              </p:ext>
            </p:extLst>
          </p:nvPr>
        </p:nvGraphicFramePr>
        <p:xfrm>
          <a:off x="494481" y="1908856"/>
          <a:ext cx="7927199" cy="4352570"/>
        </p:xfrm>
        <a:graphic>
          <a:graphicData uri="http://schemas.openxmlformats.org/drawingml/2006/table">
            <a:tbl>
              <a:tblPr/>
              <a:tblGrid>
                <a:gridCol w="265658">
                  <a:extLst>
                    <a:ext uri="{9D8B030D-6E8A-4147-A177-3AD203B41FA5}">
                      <a16:colId xmlns:a16="http://schemas.microsoft.com/office/drawing/2014/main" val="4168773955"/>
                    </a:ext>
                  </a:extLst>
                </a:gridCol>
                <a:gridCol w="265658">
                  <a:extLst>
                    <a:ext uri="{9D8B030D-6E8A-4147-A177-3AD203B41FA5}">
                      <a16:colId xmlns:a16="http://schemas.microsoft.com/office/drawing/2014/main" val="2294611416"/>
                    </a:ext>
                  </a:extLst>
                </a:gridCol>
                <a:gridCol w="265658">
                  <a:extLst>
                    <a:ext uri="{9D8B030D-6E8A-4147-A177-3AD203B41FA5}">
                      <a16:colId xmlns:a16="http://schemas.microsoft.com/office/drawing/2014/main" val="3067279252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208100834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65208708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89695903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10544737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603353644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3873846395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4269461814"/>
                    </a:ext>
                  </a:extLst>
                </a:gridCol>
              </a:tblGrid>
              <a:tr h="123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00807"/>
                  </a:ext>
                </a:extLst>
              </a:tr>
              <a:tr h="3768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9830"/>
                  </a:ext>
                </a:extLst>
              </a:tr>
              <a:tr h="1614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8.356.689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36053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1.515.894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68011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15652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468004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1.515.894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89002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18139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59512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59.083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89913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353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22.939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248940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40.084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356911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05859"/>
                  </a:ext>
                </a:extLst>
              </a:tr>
              <a:tr h="246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95168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096817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13761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996.211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66980"/>
                  </a:ext>
                </a:extLst>
              </a:tr>
              <a:tr h="246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220.622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5794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06732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2.873.720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267143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2.873.720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821249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80378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022323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852092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707098"/>
                  </a:ext>
                </a:extLst>
              </a:tr>
              <a:tr h="2460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99533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396707,5%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396707,5%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60016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396707,5%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396707,5%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75733"/>
                  </a:ext>
                </a:extLst>
              </a:tr>
              <a:tr h="123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9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0772" y="1649850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B9D848-0560-48AF-94B6-D60BFD36A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28242"/>
              </p:ext>
            </p:extLst>
          </p:nvPr>
        </p:nvGraphicFramePr>
        <p:xfrm>
          <a:off x="421084" y="1993287"/>
          <a:ext cx="7951178" cy="3473889"/>
        </p:xfrm>
        <a:graphic>
          <a:graphicData uri="http://schemas.openxmlformats.org/drawingml/2006/table">
            <a:tbl>
              <a:tblPr/>
              <a:tblGrid>
                <a:gridCol w="266461">
                  <a:extLst>
                    <a:ext uri="{9D8B030D-6E8A-4147-A177-3AD203B41FA5}">
                      <a16:colId xmlns:a16="http://schemas.microsoft.com/office/drawing/2014/main" val="517521161"/>
                    </a:ext>
                  </a:extLst>
                </a:gridCol>
                <a:gridCol w="266461">
                  <a:extLst>
                    <a:ext uri="{9D8B030D-6E8A-4147-A177-3AD203B41FA5}">
                      <a16:colId xmlns:a16="http://schemas.microsoft.com/office/drawing/2014/main" val="2544593880"/>
                    </a:ext>
                  </a:extLst>
                </a:gridCol>
                <a:gridCol w="266461">
                  <a:extLst>
                    <a:ext uri="{9D8B030D-6E8A-4147-A177-3AD203B41FA5}">
                      <a16:colId xmlns:a16="http://schemas.microsoft.com/office/drawing/2014/main" val="1292821215"/>
                    </a:ext>
                  </a:extLst>
                </a:gridCol>
                <a:gridCol w="3005671">
                  <a:extLst>
                    <a:ext uri="{9D8B030D-6E8A-4147-A177-3AD203B41FA5}">
                      <a16:colId xmlns:a16="http://schemas.microsoft.com/office/drawing/2014/main" val="3887411582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3888399620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628519885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632403834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1476756120"/>
                    </a:ext>
                  </a:extLst>
                </a:gridCol>
                <a:gridCol w="650163">
                  <a:extLst>
                    <a:ext uri="{9D8B030D-6E8A-4147-A177-3AD203B41FA5}">
                      <a16:colId xmlns:a16="http://schemas.microsoft.com/office/drawing/2014/main" val="2363613944"/>
                    </a:ext>
                  </a:extLst>
                </a:gridCol>
                <a:gridCol w="639505">
                  <a:extLst>
                    <a:ext uri="{9D8B030D-6E8A-4147-A177-3AD203B41FA5}">
                      <a16:colId xmlns:a16="http://schemas.microsoft.com/office/drawing/2014/main" val="3233961926"/>
                    </a:ext>
                  </a:extLst>
                </a:gridCol>
              </a:tblGrid>
              <a:tr h="1269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595341"/>
                  </a:ext>
                </a:extLst>
              </a:tr>
              <a:tr h="3886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11325"/>
                  </a:ext>
                </a:extLst>
              </a:tr>
              <a:tr h="166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6.371.150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351815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213476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928252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854204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20.317.643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719908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72113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12215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31301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6.604.859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00893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91603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89615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54547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31680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46100"/>
                  </a:ext>
                </a:extLst>
              </a:tr>
              <a:tr h="2538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04593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30471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60164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042283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871717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815924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76590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5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0BE2BF1-C278-4D84-87FB-B7EAD131A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30556"/>
              </p:ext>
            </p:extLst>
          </p:nvPr>
        </p:nvGraphicFramePr>
        <p:xfrm>
          <a:off x="521259" y="1844824"/>
          <a:ext cx="7908397" cy="3561862"/>
        </p:xfrm>
        <a:graphic>
          <a:graphicData uri="http://schemas.openxmlformats.org/drawingml/2006/table">
            <a:tbl>
              <a:tblPr/>
              <a:tblGrid>
                <a:gridCol w="287265">
                  <a:extLst>
                    <a:ext uri="{9D8B030D-6E8A-4147-A177-3AD203B41FA5}">
                      <a16:colId xmlns:a16="http://schemas.microsoft.com/office/drawing/2014/main" val="2989340705"/>
                    </a:ext>
                  </a:extLst>
                </a:gridCol>
                <a:gridCol w="287265">
                  <a:extLst>
                    <a:ext uri="{9D8B030D-6E8A-4147-A177-3AD203B41FA5}">
                      <a16:colId xmlns:a16="http://schemas.microsoft.com/office/drawing/2014/main" val="655359386"/>
                    </a:ext>
                  </a:extLst>
                </a:gridCol>
                <a:gridCol w="287265">
                  <a:extLst>
                    <a:ext uri="{9D8B030D-6E8A-4147-A177-3AD203B41FA5}">
                      <a16:colId xmlns:a16="http://schemas.microsoft.com/office/drawing/2014/main" val="4043660383"/>
                    </a:ext>
                  </a:extLst>
                </a:gridCol>
                <a:gridCol w="2576765">
                  <a:extLst>
                    <a:ext uri="{9D8B030D-6E8A-4147-A177-3AD203B41FA5}">
                      <a16:colId xmlns:a16="http://schemas.microsoft.com/office/drawing/2014/main" val="226219656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3237506311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563451677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1767860541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2592153310"/>
                    </a:ext>
                  </a:extLst>
                </a:gridCol>
                <a:gridCol w="700926">
                  <a:extLst>
                    <a:ext uri="{9D8B030D-6E8A-4147-A177-3AD203B41FA5}">
                      <a16:colId xmlns:a16="http://schemas.microsoft.com/office/drawing/2014/main" val="2722916123"/>
                    </a:ext>
                  </a:extLst>
                </a:gridCol>
                <a:gridCol w="689435">
                  <a:extLst>
                    <a:ext uri="{9D8B030D-6E8A-4147-A177-3AD203B41FA5}">
                      <a16:colId xmlns:a16="http://schemas.microsoft.com/office/drawing/2014/main" val="84337517"/>
                    </a:ext>
                  </a:extLst>
                </a:gridCol>
              </a:tblGrid>
              <a:tr h="135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94722"/>
                  </a:ext>
                </a:extLst>
              </a:tr>
              <a:tr h="413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74454"/>
                  </a:ext>
                </a:extLst>
              </a:tr>
              <a:tr h="1772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28.563.935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431136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16.494.801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717480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4536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768612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16.494.801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09882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71776"/>
                  </a:ext>
                </a:extLst>
              </a:tr>
              <a:tr h="27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1.413.922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16440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14.899.491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940940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173.419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684426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53228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7.240.249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521606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7.240.249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68786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620.430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359618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895971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43548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510204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620.430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11438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620.430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86826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4.208.455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38277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4.208.455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994855"/>
                  </a:ext>
                </a:extLst>
              </a:tr>
              <a:tr h="135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2D97F15-9241-4600-B8BE-2073321E8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02055"/>
              </p:ext>
            </p:extLst>
          </p:nvPr>
        </p:nvGraphicFramePr>
        <p:xfrm>
          <a:off x="467539" y="1949124"/>
          <a:ext cx="7936318" cy="3509193"/>
        </p:xfrm>
        <a:graphic>
          <a:graphicData uri="http://schemas.openxmlformats.org/drawingml/2006/table">
            <a:tbl>
              <a:tblPr/>
              <a:tblGrid>
                <a:gridCol w="256921">
                  <a:extLst>
                    <a:ext uri="{9D8B030D-6E8A-4147-A177-3AD203B41FA5}">
                      <a16:colId xmlns:a16="http://schemas.microsoft.com/office/drawing/2014/main" val="2591683640"/>
                    </a:ext>
                  </a:extLst>
                </a:gridCol>
                <a:gridCol w="256921">
                  <a:extLst>
                    <a:ext uri="{9D8B030D-6E8A-4147-A177-3AD203B41FA5}">
                      <a16:colId xmlns:a16="http://schemas.microsoft.com/office/drawing/2014/main" val="3016545752"/>
                    </a:ext>
                  </a:extLst>
                </a:gridCol>
                <a:gridCol w="256921">
                  <a:extLst>
                    <a:ext uri="{9D8B030D-6E8A-4147-A177-3AD203B41FA5}">
                      <a16:colId xmlns:a16="http://schemas.microsoft.com/office/drawing/2014/main" val="2185019048"/>
                    </a:ext>
                  </a:extLst>
                </a:gridCol>
                <a:gridCol w="3167849">
                  <a:extLst>
                    <a:ext uri="{9D8B030D-6E8A-4147-A177-3AD203B41FA5}">
                      <a16:colId xmlns:a16="http://schemas.microsoft.com/office/drawing/2014/main" val="2508757009"/>
                    </a:ext>
                  </a:extLst>
                </a:gridCol>
                <a:gridCol w="688551">
                  <a:extLst>
                    <a:ext uri="{9D8B030D-6E8A-4147-A177-3AD203B41FA5}">
                      <a16:colId xmlns:a16="http://schemas.microsoft.com/office/drawing/2014/main" val="3983331603"/>
                    </a:ext>
                  </a:extLst>
                </a:gridCol>
                <a:gridCol w="688551">
                  <a:extLst>
                    <a:ext uri="{9D8B030D-6E8A-4147-A177-3AD203B41FA5}">
                      <a16:colId xmlns:a16="http://schemas.microsoft.com/office/drawing/2014/main" val="4081739351"/>
                    </a:ext>
                  </a:extLst>
                </a:gridCol>
                <a:gridCol w="688551">
                  <a:extLst>
                    <a:ext uri="{9D8B030D-6E8A-4147-A177-3AD203B41FA5}">
                      <a16:colId xmlns:a16="http://schemas.microsoft.com/office/drawing/2014/main" val="212329292"/>
                    </a:ext>
                  </a:extLst>
                </a:gridCol>
                <a:gridCol w="688551">
                  <a:extLst>
                    <a:ext uri="{9D8B030D-6E8A-4147-A177-3AD203B41FA5}">
                      <a16:colId xmlns:a16="http://schemas.microsoft.com/office/drawing/2014/main" val="4183853354"/>
                    </a:ext>
                  </a:extLst>
                </a:gridCol>
                <a:gridCol w="626890">
                  <a:extLst>
                    <a:ext uri="{9D8B030D-6E8A-4147-A177-3AD203B41FA5}">
                      <a16:colId xmlns:a16="http://schemas.microsoft.com/office/drawing/2014/main" val="114720628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944560759"/>
                    </a:ext>
                  </a:extLst>
                </a:gridCol>
              </a:tblGrid>
              <a:tr h="1225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33675"/>
                  </a:ext>
                </a:extLst>
              </a:tr>
              <a:tr h="3754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719597"/>
                  </a:ext>
                </a:extLst>
              </a:tr>
              <a:tr h="1609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6.449.020.445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1.670.881.567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418683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6.399.871.457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1.598.572.892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727147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1.312.007.663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782882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37.236.736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261516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922.636.333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7280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12.229.016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628841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16.292.639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066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05251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9.274.021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45682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245.107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33877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84694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199.847.491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281796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37.636.367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55098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76.609.953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57175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104.175.653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83828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104.175.653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6251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781.096.069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182.389.576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549306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1.185.587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01496"/>
                  </a:ext>
                </a:extLst>
              </a:tr>
              <a:tr h="13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360.155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089900"/>
                  </a:ext>
                </a:extLst>
              </a:tr>
              <a:tr h="13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21.306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80.830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01662"/>
                  </a:ext>
                </a:extLst>
              </a:tr>
              <a:tr h="252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1.332.565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842109"/>
                  </a:ext>
                </a:extLst>
              </a:tr>
              <a:tr h="252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13.193.086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13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E3F5219-77A4-42E4-BABF-BCF5CE2AB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90038"/>
              </p:ext>
            </p:extLst>
          </p:nvPr>
        </p:nvGraphicFramePr>
        <p:xfrm>
          <a:off x="473432" y="1835691"/>
          <a:ext cx="7895477" cy="4356337"/>
        </p:xfrm>
        <a:graphic>
          <a:graphicData uri="http://schemas.openxmlformats.org/drawingml/2006/table">
            <a:tbl>
              <a:tblPr/>
              <a:tblGrid>
                <a:gridCol w="255600">
                  <a:extLst>
                    <a:ext uri="{9D8B030D-6E8A-4147-A177-3AD203B41FA5}">
                      <a16:colId xmlns:a16="http://schemas.microsoft.com/office/drawing/2014/main" val="2977669274"/>
                    </a:ext>
                  </a:extLst>
                </a:gridCol>
                <a:gridCol w="255600">
                  <a:extLst>
                    <a:ext uri="{9D8B030D-6E8A-4147-A177-3AD203B41FA5}">
                      <a16:colId xmlns:a16="http://schemas.microsoft.com/office/drawing/2014/main" val="3951633317"/>
                    </a:ext>
                  </a:extLst>
                </a:gridCol>
                <a:gridCol w="255600">
                  <a:extLst>
                    <a:ext uri="{9D8B030D-6E8A-4147-A177-3AD203B41FA5}">
                      <a16:colId xmlns:a16="http://schemas.microsoft.com/office/drawing/2014/main" val="3197642056"/>
                    </a:ext>
                  </a:extLst>
                </a:gridCol>
                <a:gridCol w="3151546">
                  <a:extLst>
                    <a:ext uri="{9D8B030D-6E8A-4147-A177-3AD203B41FA5}">
                      <a16:colId xmlns:a16="http://schemas.microsoft.com/office/drawing/2014/main" val="3622458365"/>
                    </a:ext>
                  </a:extLst>
                </a:gridCol>
                <a:gridCol w="685007">
                  <a:extLst>
                    <a:ext uri="{9D8B030D-6E8A-4147-A177-3AD203B41FA5}">
                      <a16:colId xmlns:a16="http://schemas.microsoft.com/office/drawing/2014/main" val="4095500862"/>
                    </a:ext>
                  </a:extLst>
                </a:gridCol>
                <a:gridCol w="685007">
                  <a:extLst>
                    <a:ext uri="{9D8B030D-6E8A-4147-A177-3AD203B41FA5}">
                      <a16:colId xmlns:a16="http://schemas.microsoft.com/office/drawing/2014/main" val="1738836535"/>
                    </a:ext>
                  </a:extLst>
                </a:gridCol>
                <a:gridCol w="685007">
                  <a:extLst>
                    <a:ext uri="{9D8B030D-6E8A-4147-A177-3AD203B41FA5}">
                      <a16:colId xmlns:a16="http://schemas.microsoft.com/office/drawing/2014/main" val="810541835"/>
                    </a:ext>
                  </a:extLst>
                </a:gridCol>
                <a:gridCol w="685007">
                  <a:extLst>
                    <a:ext uri="{9D8B030D-6E8A-4147-A177-3AD203B41FA5}">
                      <a16:colId xmlns:a16="http://schemas.microsoft.com/office/drawing/2014/main" val="1870727029"/>
                    </a:ext>
                  </a:extLst>
                </a:gridCol>
                <a:gridCol w="623663">
                  <a:extLst>
                    <a:ext uri="{9D8B030D-6E8A-4147-A177-3AD203B41FA5}">
                      <a16:colId xmlns:a16="http://schemas.microsoft.com/office/drawing/2014/main" val="2382290027"/>
                    </a:ext>
                  </a:extLst>
                </a:gridCol>
                <a:gridCol w="613440">
                  <a:extLst>
                    <a:ext uri="{9D8B030D-6E8A-4147-A177-3AD203B41FA5}">
                      <a16:colId xmlns:a16="http://schemas.microsoft.com/office/drawing/2014/main" val="3893199699"/>
                    </a:ext>
                  </a:extLst>
                </a:gridCol>
              </a:tblGrid>
              <a:tr h="1486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862044"/>
                  </a:ext>
                </a:extLst>
              </a:tr>
              <a:tr h="3568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215833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15.405.805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371792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34839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22110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108687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66.683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55033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103.011.008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83553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1.066.440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47340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8379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536.742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54566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1.268.176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49569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1.185.033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571021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22.558.647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840981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20.987.898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181604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150.712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614782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45.550.007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91687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45.550.007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570892"/>
                  </a:ext>
                </a:extLst>
              </a:tr>
              <a:tr h="1635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45.550.007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86568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007295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17481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26.758.668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63904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26.758.668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1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8DCFEE-938D-4402-A743-7D91D34F6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82228"/>
              </p:ext>
            </p:extLst>
          </p:nvPr>
        </p:nvGraphicFramePr>
        <p:xfrm>
          <a:off x="482922" y="2015389"/>
          <a:ext cx="7927197" cy="1333029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64158602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013650516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1434794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41858313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32424182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60414869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67473313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746267522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205230460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2156073231"/>
                    </a:ext>
                  </a:extLst>
                </a:gridCol>
              </a:tblGrid>
              <a:tr h="1284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086204"/>
                  </a:ext>
                </a:extLst>
              </a:tr>
              <a:tr h="3934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2860"/>
                  </a:ext>
                </a:extLst>
              </a:tr>
              <a:tr h="1686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066007"/>
                  </a:ext>
                </a:extLst>
              </a:tr>
              <a:tr h="1284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21667"/>
                  </a:ext>
                </a:extLst>
              </a:tr>
              <a:tr h="1284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75342"/>
                  </a:ext>
                </a:extLst>
              </a:tr>
              <a:tr h="1284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34518"/>
                  </a:ext>
                </a:extLst>
              </a:tr>
              <a:tr h="1284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40678"/>
                  </a:ext>
                </a:extLst>
              </a:tr>
              <a:tr h="1284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7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42F04C0-004B-4C6D-9690-0C757F947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84382"/>
              </p:ext>
            </p:extLst>
          </p:nvPr>
        </p:nvGraphicFramePr>
        <p:xfrm>
          <a:off x="529948" y="1845553"/>
          <a:ext cx="7937462" cy="1927962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2579294420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1426165479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431017082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3102173122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4086953359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30240777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53250055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787070649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3421464048"/>
                    </a:ext>
                  </a:extLst>
                </a:gridCol>
                <a:gridCol w="638402">
                  <a:extLst>
                    <a:ext uri="{9D8B030D-6E8A-4147-A177-3AD203B41FA5}">
                      <a16:colId xmlns:a16="http://schemas.microsoft.com/office/drawing/2014/main" val="1432997823"/>
                    </a:ext>
                  </a:extLst>
                </a:gridCol>
              </a:tblGrid>
              <a:tr h="1253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38218"/>
                  </a:ext>
                </a:extLst>
              </a:tr>
              <a:tr h="3840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509738"/>
                  </a:ext>
                </a:extLst>
              </a:tr>
              <a:tr h="1645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8.594.373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115437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6.335.064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411345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958134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996780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005056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06976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86572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707515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084043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46245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27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4877"/>
              </p:ext>
            </p:extLst>
          </p:nvPr>
        </p:nvGraphicFramePr>
        <p:xfrm>
          <a:off x="683568" y="2132856"/>
          <a:ext cx="7560840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29D14BA-C13C-4113-81A9-99E10F63F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38733"/>
              </p:ext>
            </p:extLst>
          </p:nvPr>
        </p:nvGraphicFramePr>
        <p:xfrm>
          <a:off x="466342" y="1829216"/>
          <a:ext cx="7886699" cy="269008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4081218245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902253684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299534231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3726613957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646102934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845957724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91948174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017116412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2928903013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1839934287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953644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639841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6.013.802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76500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3.223.736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6010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288.963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3748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555.557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87351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555.557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0894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226.172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9680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314.165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81499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6725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1902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4528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27320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0568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15377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192748,8%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192748,8%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24247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192748,8%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192748,8%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2491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062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4924" y="1447973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85CCB3-E286-4D59-B74D-ABFC026AA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21455"/>
              </p:ext>
            </p:extLst>
          </p:nvPr>
        </p:nvGraphicFramePr>
        <p:xfrm>
          <a:off x="476041" y="1804306"/>
          <a:ext cx="7886699" cy="279732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1013786712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840185781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037366683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39503864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19093877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6661117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52312165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993055894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531228070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1634574176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30612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028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337.112.863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1.861.635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101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936.743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24708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66.343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1876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116.059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3924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116.059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018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66372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112.809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5262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560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72361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438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74818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94636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61197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86546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20525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8009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0436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02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62A8209-3D46-410E-9C21-1C3AEB800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90974"/>
              </p:ext>
            </p:extLst>
          </p:nvPr>
        </p:nvGraphicFramePr>
        <p:xfrm>
          <a:off x="477783" y="1836402"/>
          <a:ext cx="8054656" cy="3579483"/>
        </p:xfrm>
        <a:graphic>
          <a:graphicData uri="http://schemas.openxmlformats.org/drawingml/2006/table">
            <a:tbl>
              <a:tblPr/>
              <a:tblGrid>
                <a:gridCol w="269929">
                  <a:extLst>
                    <a:ext uri="{9D8B030D-6E8A-4147-A177-3AD203B41FA5}">
                      <a16:colId xmlns:a16="http://schemas.microsoft.com/office/drawing/2014/main" val="1261843899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1708889474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2244383115"/>
                    </a:ext>
                  </a:extLst>
                </a:gridCol>
                <a:gridCol w="3044789">
                  <a:extLst>
                    <a:ext uri="{9D8B030D-6E8A-4147-A177-3AD203B41FA5}">
                      <a16:colId xmlns:a16="http://schemas.microsoft.com/office/drawing/2014/main" val="4015157987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695117289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727414646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157588312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591942331"/>
                    </a:ext>
                  </a:extLst>
                </a:gridCol>
                <a:gridCol w="658625">
                  <a:extLst>
                    <a:ext uri="{9D8B030D-6E8A-4147-A177-3AD203B41FA5}">
                      <a16:colId xmlns:a16="http://schemas.microsoft.com/office/drawing/2014/main" val="4176754742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430089726"/>
                    </a:ext>
                  </a:extLst>
                </a:gridCol>
              </a:tblGrid>
              <a:tr h="1258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92319"/>
                  </a:ext>
                </a:extLst>
              </a:tr>
              <a:tr h="3854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772106"/>
                  </a:ext>
                </a:extLst>
              </a:tr>
              <a:tr h="1652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100.511.743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975656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5.094.622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40949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974643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28460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6471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92.864.505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48745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92.864.505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58523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99752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435219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80971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3.283.032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9313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1229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Escolar de JUNAEB y JUNJI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88.844.192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77163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780472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07865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890839"/>
                  </a:ext>
                </a:extLst>
              </a:tr>
              <a:tr h="1337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406662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546509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301015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726085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21070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167030,9%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167030,9%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150941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167030,9%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167030,9%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622714"/>
                  </a:ext>
                </a:extLst>
              </a:tr>
              <a:tr h="125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615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68073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CBE00A6-095A-4377-A760-A628EF631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495394"/>
              </p:ext>
            </p:extLst>
          </p:nvPr>
        </p:nvGraphicFramePr>
        <p:xfrm>
          <a:off x="472538" y="1802677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546250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399615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9868290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965076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149910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289403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657412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0890661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0394529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6934993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0159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386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14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4.741.022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06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08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265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4.705.684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29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20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6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4.584.528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204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55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89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15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76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1.385.287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138528,7%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138528,7%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78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1.385.287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138528,7%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138528,7%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487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73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33AF140-6E57-4146-80C9-62882A64C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88475"/>
              </p:ext>
            </p:extLst>
          </p:nvPr>
        </p:nvGraphicFramePr>
        <p:xfrm>
          <a:off x="498968" y="1809839"/>
          <a:ext cx="7886701" cy="34729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03227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346552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4873269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581709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768726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82183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667332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9510549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9240720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439408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5341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086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37.453.987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36.513.645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80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36.484.394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27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3.772.816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74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457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034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72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1.876.306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96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29.714.091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93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808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83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89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24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135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80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706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352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226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Becas Acceso a TICs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763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85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143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5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936BB9-9A1A-4719-A6D2-6D41DAAD1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70339"/>
              </p:ext>
            </p:extLst>
          </p:nvPr>
        </p:nvGraphicFramePr>
        <p:xfrm>
          <a:off x="526094" y="1816109"/>
          <a:ext cx="7886701" cy="35680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340844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508051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5298182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310600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504070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921345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530371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7324082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0810519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31622903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1408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62729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590.836.059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143.828.355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4882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58.235.318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9503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4.545.460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8856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3484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60354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2.151.620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57461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54.979.633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635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4.909.107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89132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4.909.107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8382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50.070.526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2617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49.918.382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73723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8580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26572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7929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8557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5068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99850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1703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05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893FE32-6A58-448D-B409-7AA1B4244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38209"/>
              </p:ext>
            </p:extLst>
          </p:nvPr>
        </p:nvGraphicFramePr>
        <p:xfrm>
          <a:off x="563266" y="1851225"/>
          <a:ext cx="7886701" cy="323503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676182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15399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9245699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385411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30252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56393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886374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398788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6067801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47473414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671731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31123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0043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12226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46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66436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75943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32751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4571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4.108.252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06764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4.108.252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34262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3.479.626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1516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3.479.626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8529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3.479.626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4698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15.441.303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55254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42281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2556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15.441.303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1544130,3%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1544130,3%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87729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3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62098" y="1518852"/>
            <a:ext cx="7886702" cy="349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681538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b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0CE0984-73E7-40B2-9D3F-2AAD3E51C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73839"/>
              </p:ext>
            </p:extLst>
          </p:nvPr>
        </p:nvGraphicFramePr>
        <p:xfrm>
          <a:off x="562098" y="1869597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913918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0344835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1858166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640160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07230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886936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226157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607327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8716723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1210523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044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5171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83229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4675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70514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74524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6964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74173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62553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7458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6908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55799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4728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9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944" y="166795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EA2568-F5E2-47E0-A6A0-BD774339D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6393"/>
              </p:ext>
            </p:extLst>
          </p:nvPr>
        </p:nvGraphicFramePr>
        <p:xfrm>
          <a:off x="486475" y="1999947"/>
          <a:ext cx="7886700" cy="2832538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1905817563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3467839353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3981809021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4096437900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56849867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115987673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268801096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968990613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231980296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3840667744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820551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633532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3.530.981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4671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2.421.806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87423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74.853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52139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85567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5132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28753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238.800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72003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238.800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76277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3883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238.800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4573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45521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7465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5875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55604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5952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0770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729.056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72905,6%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72905,6%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14818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729.056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72905,6%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72905,6%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74988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819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59" y="1429435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5D9219B-7FD1-453F-A008-055553A7B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22441"/>
              </p:ext>
            </p:extLst>
          </p:nvPr>
        </p:nvGraphicFramePr>
        <p:xfrm>
          <a:off x="461759" y="1746619"/>
          <a:ext cx="7886701" cy="15699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6569179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900271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0386367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487168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569755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701447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756609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7628739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0932042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921474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40446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5367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36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90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28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499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15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6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4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4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752397"/>
              </p:ext>
            </p:extLst>
          </p:nvPr>
        </p:nvGraphicFramePr>
        <p:xfrm>
          <a:off x="467544" y="2047021"/>
          <a:ext cx="7992888" cy="36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9213" y="142144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F5C00C8-94B8-4A57-91D8-5F6CCE6CB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53871"/>
              </p:ext>
            </p:extLst>
          </p:nvPr>
        </p:nvGraphicFramePr>
        <p:xfrm>
          <a:off x="475675" y="1786574"/>
          <a:ext cx="7903167" cy="3102839"/>
        </p:xfrm>
        <a:graphic>
          <a:graphicData uri="http://schemas.openxmlformats.org/drawingml/2006/table">
            <a:tbl>
              <a:tblPr/>
              <a:tblGrid>
                <a:gridCol w="264852">
                  <a:extLst>
                    <a:ext uri="{9D8B030D-6E8A-4147-A177-3AD203B41FA5}">
                      <a16:colId xmlns:a16="http://schemas.microsoft.com/office/drawing/2014/main" val="304139815"/>
                    </a:ext>
                  </a:extLst>
                </a:gridCol>
                <a:gridCol w="264852">
                  <a:extLst>
                    <a:ext uri="{9D8B030D-6E8A-4147-A177-3AD203B41FA5}">
                      <a16:colId xmlns:a16="http://schemas.microsoft.com/office/drawing/2014/main" val="3658099905"/>
                    </a:ext>
                  </a:extLst>
                </a:gridCol>
                <a:gridCol w="264852">
                  <a:extLst>
                    <a:ext uri="{9D8B030D-6E8A-4147-A177-3AD203B41FA5}">
                      <a16:colId xmlns:a16="http://schemas.microsoft.com/office/drawing/2014/main" val="1172883153"/>
                    </a:ext>
                  </a:extLst>
                </a:gridCol>
                <a:gridCol w="2987523">
                  <a:extLst>
                    <a:ext uri="{9D8B030D-6E8A-4147-A177-3AD203B41FA5}">
                      <a16:colId xmlns:a16="http://schemas.microsoft.com/office/drawing/2014/main" val="967679276"/>
                    </a:ext>
                  </a:extLst>
                </a:gridCol>
                <a:gridCol w="709802">
                  <a:extLst>
                    <a:ext uri="{9D8B030D-6E8A-4147-A177-3AD203B41FA5}">
                      <a16:colId xmlns:a16="http://schemas.microsoft.com/office/drawing/2014/main" val="3799991958"/>
                    </a:ext>
                  </a:extLst>
                </a:gridCol>
                <a:gridCol w="709802">
                  <a:extLst>
                    <a:ext uri="{9D8B030D-6E8A-4147-A177-3AD203B41FA5}">
                      <a16:colId xmlns:a16="http://schemas.microsoft.com/office/drawing/2014/main" val="354456790"/>
                    </a:ext>
                  </a:extLst>
                </a:gridCol>
                <a:gridCol w="709802">
                  <a:extLst>
                    <a:ext uri="{9D8B030D-6E8A-4147-A177-3AD203B41FA5}">
                      <a16:colId xmlns:a16="http://schemas.microsoft.com/office/drawing/2014/main" val="985651347"/>
                    </a:ext>
                  </a:extLst>
                </a:gridCol>
                <a:gridCol w="709802">
                  <a:extLst>
                    <a:ext uri="{9D8B030D-6E8A-4147-A177-3AD203B41FA5}">
                      <a16:colId xmlns:a16="http://schemas.microsoft.com/office/drawing/2014/main" val="1958928975"/>
                    </a:ext>
                  </a:extLst>
                </a:gridCol>
                <a:gridCol w="646237">
                  <a:extLst>
                    <a:ext uri="{9D8B030D-6E8A-4147-A177-3AD203B41FA5}">
                      <a16:colId xmlns:a16="http://schemas.microsoft.com/office/drawing/2014/main" val="378268989"/>
                    </a:ext>
                  </a:extLst>
                </a:gridCol>
                <a:gridCol w="635643">
                  <a:extLst>
                    <a:ext uri="{9D8B030D-6E8A-4147-A177-3AD203B41FA5}">
                      <a16:colId xmlns:a16="http://schemas.microsoft.com/office/drawing/2014/main" val="387554114"/>
                    </a:ext>
                  </a:extLst>
                </a:gridCol>
              </a:tblGrid>
              <a:tr h="1272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61969"/>
                  </a:ext>
                </a:extLst>
              </a:tr>
              <a:tr h="3898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5109"/>
                  </a:ext>
                </a:extLst>
              </a:tr>
              <a:tr h="1670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394330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552634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1260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235614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65881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400721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64409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24866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16439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57765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90668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68097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74792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892320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19494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17831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32133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5963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407926"/>
                  </a:ext>
                </a:extLst>
              </a:tr>
              <a:tr h="127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545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3988FE8-1A21-472F-87BE-870409E09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70059"/>
              </p:ext>
            </p:extLst>
          </p:nvPr>
        </p:nvGraphicFramePr>
        <p:xfrm>
          <a:off x="539551" y="187559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887716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847065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8124202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783111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221583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582123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5920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428162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136993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0039425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2973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136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602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56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76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76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3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986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5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10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306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8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A71CDA8-E9C5-4A7A-84FF-1B47909B8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30127"/>
              </p:ext>
            </p:extLst>
          </p:nvPr>
        </p:nvGraphicFramePr>
        <p:xfrm>
          <a:off x="467543" y="1942017"/>
          <a:ext cx="7886701" cy="366499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1412338341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4106587821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1714513079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3664069164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96700807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20156759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446262935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782791043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3155747277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4252635112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79125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473971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339.475.635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53.932.804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40436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21.914.954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0874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21.914.954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0409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0398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30034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9382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21.914.954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2876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91346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5725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0120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Educativas para los Servicios Locales de Edu-cación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933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0650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19820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16.563.869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32399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72815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93759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4668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53852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7577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16.563.869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81285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16.563.869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8279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2129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77272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7693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196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EC8F8A-44C4-490A-81D5-873C2A95C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258984"/>
              </p:ext>
            </p:extLst>
          </p:nvPr>
        </p:nvGraphicFramePr>
        <p:xfrm>
          <a:off x="476002" y="208449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527435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102249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36655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09527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79072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066324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70107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6733182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6500917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9432447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5043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76351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66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88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349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403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922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49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405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63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42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8A56771-F5BA-4C77-8E67-D8F79901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2677"/>
              </p:ext>
            </p:extLst>
          </p:nvPr>
        </p:nvGraphicFramePr>
        <p:xfrm>
          <a:off x="522455" y="2127515"/>
          <a:ext cx="7886700" cy="1990331"/>
        </p:xfrm>
        <a:graphic>
          <a:graphicData uri="http://schemas.openxmlformats.org/drawingml/2006/table">
            <a:tbl>
              <a:tblPr/>
              <a:tblGrid>
                <a:gridCol w="267165">
                  <a:extLst>
                    <a:ext uri="{9D8B030D-6E8A-4147-A177-3AD203B41FA5}">
                      <a16:colId xmlns:a16="http://schemas.microsoft.com/office/drawing/2014/main" val="2046601610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767266462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2055292733"/>
                    </a:ext>
                  </a:extLst>
                </a:gridCol>
                <a:gridCol w="2928124">
                  <a:extLst>
                    <a:ext uri="{9D8B030D-6E8A-4147-A177-3AD203B41FA5}">
                      <a16:colId xmlns:a16="http://schemas.microsoft.com/office/drawing/2014/main" val="2321677191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2450173580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36076251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3622559066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1880174594"/>
                    </a:ext>
                  </a:extLst>
                </a:gridCol>
                <a:gridCol w="651882">
                  <a:extLst>
                    <a:ext uri="{9D8B030D-6E8A-4147-A177-3AD203B41FA5}">
                      <a16:colId xmlns:a16="http://schemas.microsoft.com/office/drawing/2014/main" val="3675762549"/>
                    </a:ext>
                  </a:extLst>
                </a:gridCol>
                <a:gridCol w="641195">
                  <a:extLst>
                    <a:ext uri="{9D8B030D-6E8A-4147-A177-3AD203B41FA5}">
                      <a16:colId xmlns:a16="http://schemas.microsoft.com/office/drawing/2014/main" val="2559757393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2363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502096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1.087.007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210132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683.210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950923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19324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70764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33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695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1868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18412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369.575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36957,5%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36957,5%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60581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369.575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36957,5%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36957,5%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6531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007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909B99-9C6A-403A-BFB8-B8B993BE4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44122"/>
              </p:ext>
            </p:extLst>
          </p:nvPr>
        </p:nvGraphicFramePr>
        <p:xfrm>
          <a:off x="468134" y="2073141"/>
          <a:ext cx="7935935" cy="2858656"/>
        </p:xfrm>
        <a:graphic>
          <a:graphicData uri="http://schemas.openxmlformats.org/drawingml/2006/table">
            <a:tbl>
              <a:tblPr/>
              <a:tblGrid>
                <a:gridCol w="268833">
                  <a:extLst>
                    <a:ext uri="{9D8B030D-6E8A-4147-A177-3AD203B41FA5}">
                      <a16:colId xmlns:a16="http://schemas.microsoft.com/office/drawing/2014/main" val="1541702913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4266496755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2830328492"/>
                    </a:ext>
                  </a:extLst>
                </a:gridCol>
                <a:gridCol w="2946403">
                  <a:extLst>
                    <a:ext uri="{9D8B030D-6E8A-4147-A177-3AD203B41FA5}">
                      <a16:colId xmlns:a16="http://schemas.microsoft.com/office/drawing/2014/main" val="2534136453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2510142826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2346811964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1755057247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858941675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1267605690"/>
                    </a:ext>
                  </a:extLst>
                </a:gridCol>
                <a:gridCol w="645198">
                  <a:extLst>
                    <a:ext uri="{9D8B030D-6E8A-4147-A177-3AD203B41FA5}">
                      <a16:colId xmlns:a16="http://schemas.microsoft.com/office/drawing/2014/main" val="3624338928"/>
                    </a:ext>
                  </a:extLst>
                </a:gridCol>
              </a:tblGrid>
              <a:tr h="1311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289862"/>
                  </a:ext>
                </a:extLst>
              </a:tr>
              <a:tr h="3963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17383"/>
                  </a:ext>
                </a:extLst>
              </a:tr>
              <a:tr h="1698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55.389.684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398.901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16.621.504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17433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43.867.023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391.302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12.821.223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26545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7.923.514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664.801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932160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14.254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757378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14.254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28680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67754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36562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64456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518506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67102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67166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00582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508174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860.780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992379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860.780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796078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2.260.446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22604460,0%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22604460,0%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53202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2.260.446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22604460,0%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22604460,0%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029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5426091-FBF9-4217-8981-E8D092D39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737181"/>
              </p:ext>
            </p:extLst>
          </p:nvPr>
        </p:nvGraphicFramePr>
        <p:xfrm>
          <a:off x="468134" y="2073141"/>
          <a:ext cx="7922181" cy="1195642"/>
        </p:xfrm>
        <a:graphic>
          <a:graphicData uri="http://schemas.openxmlformats.org/drawingml/2006/table">
            <a:tbl>
              <a:tblPr/>
              <a:tblGrid>
                <a:gridCol w="268367">
                  <a:extLst>
                    <a:ext uri="{9D8B030D-6E8A-4147-A177-3AD203B41FA5}">
                      <a16:colId xmlns:a16="http://schemas.microsoft.com/office/drawing/2014/main" val="1902195219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2775024192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3445398751"/>
                    </a:ext>
                  </a:extLst>
                </a:gridCol>
                <a:gridCol w="2941297">
                  <a:extLst>
                    <a:ext uri="{9D8B030D-6E8A-4147-A177-3AD203B41FA5}">
                      <a16:colId xmlns:a16="http://schemas.microsoft.com/office/drawing/2014/main" val="2161176300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2465843382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1029813206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1819760216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18439534"/>
                    </a:ext>
                  </a:extLst>
                </a:gridCol>
                <a:gridCol w="654815">
                  <a:extLst>
                    <a:ext uri="{9D8B030D-6E8A-4147-A177-3AD203B41FA5}">
                      <a16:colId xmlns:a16="http://schemas.microsoft.com/office/drawing/2014/main" val="1161461752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3957788762"/>
                    </a:ext>
                  </a:extLst>
                </a:gridCol>
              </a:tblGrid>
              <a:tr h="1264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985949"/>
                  </a:ext>
                </a:extLst>
              </a:tr>
              <a:tr h="3821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57682"/>
                  </a:ext>
                </a:extLst>
              </a:tr>
              <a:tr h="1637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543.771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15532"/>
                  </a:ext>
                </a:extLst>
              </a:tr>
              <a:tr h="126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060010"/>
                  </a:ext>
                </a:extLst>
              </a:tr>
              <a:tr h="126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68879"/>
                  </a:ext>
                </a:extLst>
              </a:tr>
              <a:tr h="126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543.771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189875"/>
                  </a:ext>
                </a:extLst>
              </a:tr>
              <a:tr h="126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543.771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1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5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B8FED1-2227-46A1-B7EC-93FCB2835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3883"/>
              </p:ext>
            </p:extLst>
          </p:nvPr>
        </p:nvGraphicFramePr>
        <p:xfrm>
          <a:off x="509558" y="2035369"/>
          <a:ext cx="7886701" cy="20599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81619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547075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611372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087064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39494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511229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99265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0675554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1342024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00789036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33311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748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299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21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949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8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536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665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724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115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50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523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345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6C16DE-0727-406C-B201-A74FAC031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263559"/>
              </p:ext>
            </p:extLst>
          </p:nvPr>
        </p:nvGraphicFramePr>
        <p:xfrm>
          <a:off x="408108" y="2086305"/>
          <a:ext cx="7933508" cy="2929805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989044609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363030291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165886588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2004622861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07156475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2585707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691162609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405663752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2164030540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3858892921"/>
                    </a:ext>
                  </a:extLst>
                </a:gridCol>
              </a:tblGrid>
              <a:tr h="2349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23259"/>
                  </a:ext>
                </a:extLst>
              </a:tr>
              <a:tr h="386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010378"/>
                  </a:ext>
                </a:extLst>
              </a:tr>
              <a:tr h="1655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38.376.793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9.553.857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3737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29.639.730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7.559.956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6645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4.698.556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1698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1807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35458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799304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00600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506058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144252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6546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948786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14561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959864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40955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30680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05122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95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54D7AF7-2DD5-44E5-8708-6BBD13B7E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17478"/>
              </p:ext>
            </p:extLst>
          </p:nvPr>
        </p:nvGraphicFramePr>
        <p:xfrm>
          <a:off x="408110" y="2086305"/>
          <a:ext cx="7933508" cy="1343837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1818796614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054659596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202256768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112765177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13091756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052553086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09554229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375018046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2448606848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1693481412"/>
                    </a:ext>
                  </a:extLst>
                </a:gridCol>
              </a:tblGrid>
              <a:tr h="2444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485906"/>
                  </a:ext>
                </a:extLst>
              </a:tr>
              <a:tr h="4020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255286"/>
                  </a:ext>
                </a:extLst>
              </a:tr>
              <a:tr h="1722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528460"/>
                  </a:ext>
                </a:extLst>
              </a:tr>
              <a:tr h="131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51834"/>
                  </a:ext>
                </a:extLst>
              </a:tr>
              <a:tr h="131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11858"/>
                  </a:ext>
                </a:extLst>
              </a:tr>
              <a:tr h="131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39993"/>
                  </a:ext>
                </a:extLst>
              </a:tr>
              <a:tr h="131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9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8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MARZO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656753"/>
              </p:ext>
            </p:extLst>
          </p:nvPr>
        </p:nvGraphicFramePr>
        <p:xfrm>
          <a:off x="467544" y="2132856"/>
          <a:ext cx="79208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4930" y="1772816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EC03FF4-93FC-474D-BFD7-36B3E87D9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56438"/>
              </p:ext>
            </p:extLst>
          </p:nvPr>
        </p:nvGraphicFramePr>
        <p:xfrm>
          <a:off x="495522" y="2128493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177463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829476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2088894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548424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43967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45839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99626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0896135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522137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854546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760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2264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166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526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33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57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848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611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29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50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29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66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033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97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2261C85-318B-4CC3-A9C1-4DFBEF53F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92582"/>
              </p:ext>
            </p:extLst>
          </p:nvPr>
        </p:nvGraphicFramePr>
        <p:xfrm>
          <a:off x="470967" y="2061992"/>
          <a:ext cx="7886701" cy="262661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042126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747822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6360590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625483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25668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895188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25578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594236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1164746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849223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1613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28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39.925.909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14.087.190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60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28.844.330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7.997.966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04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6.131.957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60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4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85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44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51445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00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47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527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51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064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12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90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93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20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4027"/>
            <a:ext cx="786950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2389E77-D4D7-4D04-A649-EC7986112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77836"/>
              </p:ext>
            </p:extLst>
          </p:nvPr>
        </p:nvGraphicFramePr>
        <p:xfrm>
          <a:off x="488160" y="2079396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747786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54536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7053960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558314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143251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970248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38899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1675352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464008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216797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6812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023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571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212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89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364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5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06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68765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154DAD-45E2-4E9D-9914-2B97260CE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46516"/>
              </p:ext>
            </p:extLst>
          </p:nvPr>
        </p:nvGraphicFramePr>
        <p:xfrm>
          <a:off x="419847" y="2052780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970859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149511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5059036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565295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431325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964300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955649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7393676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3984293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577970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0861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642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019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18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55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39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54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862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69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234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70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156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35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945BEE-A7DF-49A5-9275-C772C0C11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21630"/>
              </p:ext>
            </p:extLst>
          </p:nvPr>
        </p:nvGraphicFramePr>
        <p:xfrm>
          <a:off x="478367" y="2091848"/>
          <a:ext cx="7886701" cy="262661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268603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294351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774019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571923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94705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906037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118508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3204355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3325164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401048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542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888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33.834.646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8.885.785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610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25.751.048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6.623.039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54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10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575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643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70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78389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6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225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375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186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13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06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352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06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41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A2D4CB-F41B-4C4B-827A-ABD2DE4A6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188266"/>
              </p:ext>
            </p:extLst>
          </p:nvPr>
        </p:nvGraphicFramePr>
        <p:xfrm>
          <a:off x="478367" y="2100992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311692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371579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0367848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602457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496027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803720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319056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2731831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1226118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707363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72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15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87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15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333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120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54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5314" y="1725903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795165"/>
            <a:ext cx="788094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3233DD5-3840-41EA-8952-AF350A8B2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160056"/>
              </p:ext>
            </p:extLst>
          </p:nvPr>
        </p:nvGraphicFramePr>
        <p:xfrm>
          <a:off x="433593" y="2087761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997823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188341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4946269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098930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135233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44650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317194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89517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2049799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347148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54781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2751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774.982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108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520.076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83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016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49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5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349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13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113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54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30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3793" y="1726620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CB4FC21-1D3D-4C32-BCD5-442D871C2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18292"/>
              </p:ext>
            </p:extLst>
          </p:nvPr>
        </p:nvGraphicFramePr>
        <p:xfrm>
          <a:off x="533793" y="208666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32261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078220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5086370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661728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517369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860748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791831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566786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9828320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4176571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4678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85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54.577.345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15.422.860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132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42.868.326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12.743.093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010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5.998.552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4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828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24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549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0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486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135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871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70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62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22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385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45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3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43312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8F1A5A7-B30F-4311-9AC4-E20C50B54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82369"/>
              </p:ext>
            </p:extLst>
          </p:nvPr>
        </p:nvGraphicFramePr>
        <p:xfrm>
          <a:off x="539552" y="2069095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204206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801250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505063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192059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66136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72419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4073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125192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7462078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132118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0578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68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97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31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5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92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822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4E1BB6-E2F3-4378-B81E-4050A4632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76163"/>
              </p:ext>
            </p:extLst>
          </p:nvPr>
        </p:nvGraphicFramePr>
        <p:xfrm>
          <a:off x="475845" y="1825844"/>
          <a:ext cx="8032034" cy="1950533"/>
        </p:xfrm>
        <a:graphic>
          <a:graphicData uri="http://schemas.openxmlformats.org/drawingml/2006/table">
            <a:tbl>
              <a:tblPr/>
              <a:tblGrid>
                <a:gridCol w="269170">
                  <a:extLst>
                    <a:ext uri="{9D8B030D-6E8A-4147-A177-3AD203B41FA5}">
                      <a16:colId xmlns:a16="http://schemas.microsoft.com/office/drawing/2014/main" val="2885660810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2479230441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2133879367"/>
                    </a:ext>
                  </a:extLst>
                </a:gridCol>
                <a:gridCol w="3036237">
                  <a:extLst>
                    <a:ext uri="{9D8B030D-6E8A-4147-A177-3AD203B41FA5}">
                      <a16:colId xmlns:a16="http://schemas.microsoft.com/office/drawing/2014/main" val="392276781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1270197595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88831745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999702092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579606639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2014671380"/>
                    </a:ext>
                  </a:extLst>
                </a:gridCol>
                <a:gridCol w="646008">
                  <a:extLst>
                    <a:ext uri="{9D8B030D-6E8A-4147-A177-3AD203B41FA5}">
                      <a16:colId xmlns:a16="http://schemas.microsoft.com/office/drawing/2014/main" val="149621895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2622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783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66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991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029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38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201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11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1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027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592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93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74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MARZO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926711"/>
              </p:ext>
            </p:extLst>
          </p:nvPr>
        </p:nvGraphicFramePr>
        <p:xfrm>
          <a:off x="467544" y="2132856"/>
          <a:ext cx="7920880" cy="362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297CA81-E6EF-40E2-B480-2CB286C97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37732"/>
              </p:ext>
            </p:extLst>
          </p:nvPr>
        </p:nvGraphicFramePr>
        <p:xfrm>
          <a:off x="494672" y="1878476"/>
          <a:ext cx="8037761" cy="2537746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248445141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11923640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3570246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3768460290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159658885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78740268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5476701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902886363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562149551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561692055"/>
                    </a:ext>
                  </a:extLst>
                </a:gridCol>
              </a:tblGrid>
              <a:tr h="1245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6777"/>
                  </a:ext>
                </a:extLst>
              </a:tr>
              <a:tr h="3814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0122"/>
                  </a:ext>
                </a:extLst>
              </a:tr>
              <a:tr h="1634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36.452.052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9.148.328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513106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28.785.375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7.761.339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402234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3.468.557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34799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89529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720506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78964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97534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332063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492699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11349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19688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2859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12953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90025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3663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57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677" y="1628800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722282"/>
            <a:ext cx="803776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FA067D-D52F-4D3D-9DF9-279A4A387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5508"/>
              </p:ext>
            </p:extLst>
          </p:nvPr>
        </p:nvGraphicFramePr>
        <p:xfrm>
          <a:off x="494677" y="1950485"/>
          <a:ext cx="8037761" cy="1235659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1304605010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66638477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562860746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113728228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51908584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098478280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69902785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28651304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3009669359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2729865428"/>
                    </a:ext>
                  </a:extLst>
                </a:gridCol>
              </a:tblGrid>
              <a:tr h="131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12272"/>
                  </a:ext>
                </a:extLst>
              </a:tr>
              <a:tr h="4036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66632"/>
                  </a:ext>
                </a:extLst>
              </a:tr>
              <a:tr h="172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42666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58953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69952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49604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810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37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139FD6-9B78-41AD-898C-43B29D054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29800"/>
              </p:ext>
            </p:extLst>
          </p:nvPr>
        </p:nvGraphicFramePr>
        <p:xfrm>
          <a:off x="522972" y="2135150"/>
          <a:ext cx="8009468" cy="1696805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2670833881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2203490993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3649762799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val="2025516311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486959552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110401941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3974615279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4224947421"/>
                    </a:ext>
                  </a:extLst>
                </a:gridCol>
                <a:gridCol w="654930">
                  <a:extLst>
                    <a:ext uri="{9D8B030D-6E8A-4147-A177-3AD203B41FA5}">
                      <a16:colId xmlns:a16="http://schemas.microsoft.com/office/drawing/2014/main" val="1379552821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19842530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5965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9793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748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35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29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27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432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085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99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560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1330933-15C2-4D19-A06B-7636EEB7F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84251"/>
              </p:ext>
            </p:extLst>
          </p:nvPr>
        </p:nvGraphicFramePr>
        <p:xfrm>
          <a:off x="520695" y="2135732"/>
          <a:ext cx="7937461" cy="2724286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286737169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4107806413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98685085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3727574469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9118561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38766449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872474710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4070969087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4058549800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40673762"/>
                    </a:ext>
                  </a:extLst>
                </a:gridCol>
              </a:tblGrid>
              <a:tr h="1274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427646"/>
                  </a:ext>
                </a:extLst>
              </a:tr>
              <a:tr h="3903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158551"/>
                  </a:ext>
                </a:extLst>
              </a:tr>
              <a:tr h="1672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49.731.653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13.808.673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25431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41.657.129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11.425.335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313182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956375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02396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85831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90871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432941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26938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093242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07034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222706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2737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25057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46110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494761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2410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07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078D30-7A3A-4E10-9A75-9CF36483E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51497"/>
              </p:ext>
            </p:extLst>
          </p:nvPr>
        </p:nvGraphicFramePr>
        <p:xfrm>
          <a:off x="520695" y="2231344"/>
          <a:ext cx="7937461" cy="1189349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3107128983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472590138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948983581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3837297160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382082009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859176007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11279749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432593971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3093152680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28261386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6470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3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6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093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420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35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23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690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A4219EA-D94E-46E2-91C4-C849C8BF4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87856"/>
              </p:ext>
            </p:extLst>
          </p:nvPr>
        </p:nvGraphicFramePr>
        <p:xfrm>
          <a:off x="519588" y="2077392"/>
          <a:ext cx="8039154" cy="1696805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3899415482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2045494816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142145437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833013249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434997965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685044643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101141881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117026455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1330453339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4213620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58735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1193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60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375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09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996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43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783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541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144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0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6B1E5F-8350-49D3-8263-0A801FC35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03439"/>
              </p:ext>
            </p:extLst>
          </p:nvPr>
        </p:nvGraphicFramePr>
        <p:xfrm>
          <a:off x="523010" y="2068748"/>
          <a:ext cx="8039116" cy="2476919"/>
        </p:xfrm>
        <a:graphic>
          <a:graphicData uri="http://schemas.openxmlformats.org/drawingml/2006/table">
            <a:tbl>
              <a:tblPr/>
              <a:tblGrid>
                <a:gridCol w="269408">
                  <a:extLst>
                    <a:ext uri="{9D8B030D-6E8A-4147-A177-3AD203B41FA5}">
                      <a16:colId xmlns:a16="http://schemas.microsoft.com/office/drawing/2014/main" val="2216970190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2457940465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2830813819"/>
                    </a:ext>
                  </a:extLst>
                </a:gridCol>
                <a:gridCol w="3038913">
                  <a:extLst>
                    <a:ext uri="{9D8B030D-6E8A-4147-A177-3AD203B41FA5}">
                      <a16:colId xmlns:a16="http://schemas.microsoft.com/office/drawing/2014/main" val="2517524677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197786494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957849953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2721817430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1085384847"/>
                    </a:ext>
                  </a:extLst>
                </a:gridCol>
                <a:gridCol w="657354">
                  <a:extLst>
                    <a:ext uri="{9D8B030D-6E8A-4147-A177-3AD203B41FA5}">
                      <a16:colId xmlns:a16="http://schemas.microsoft.com/office/drawing/2014/main" val="1363684272"/>
                    </a:ext>
                  </a:extLst>
                </a:gridCol>
                <a:gridCol w="646577">
                  <a:extLst>
                    <a:ext uri="{9D8B030D-6E8A-4147-A177-3AD203B41FA5}">
                      <a16:colId xmlns:a16="http://schemas.microsoft.com/office/drawing/2014/main" val="571735733"/>
                    </a:ext>
                  </a:extLst>
                </a:gridCol>
              </a:tblGrid>
              <a:tr h="1278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105282"/>
                  </a:ext>
                </a:extLst>
              </a:tr>
              <a:tr h="3915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12939"/>
                  </a:ext>
                </a:extLst>
              </a:tr>
              <a:tr h="1677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66.193.662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14.396.414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85520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56.363.398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14.389.078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26653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6.770.503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05613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48522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63784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657012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454792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678019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8343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767554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726102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5538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923646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862350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25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1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5936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E116FD-EE0D-4C51-B6D6-CF73B8539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23368"/>
              </p:ext>
            </p:extLst>
          </p:nvPr>
        </p:nvGraphicFramePr>
        <p:xfrm>
          <a:off x="522972" y="2128984"/>
          <a:ext cx="8039154" cy="1120057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4143044709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702625311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556947802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3015940038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332622377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859111784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820765095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439208387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2857947964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1740661220"/>
                    </a:ext>
                  </a:extLst>
                </a:gridCol>
              </a:tblGrid>
              <a:tr h="1194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26928"/>
                  </a:ext>
                </a:extLst>
              </a:tr>
              <a:tr h="3658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52471"/>
                  </a:ext>
                </a:extLst>
              </a:tr>
              <a:tr h="1568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33179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51403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30921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59376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0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3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1A3FFE5-FD26-4D8A-B4CE-F14B479B3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69994"/>
              </p:ext>
            </p:extLst>
          </p:nvPr>
        </p:nvGraphicFramePr>
        <p:xfrm>
          <a:off x="522972" y="2154456"/>
          <a:ext cx="8055801" cy="1919998"/>
        </p:xfrm>
        <a:graphic>
          <a:graphicData uri="http://schemas.openxmlformats.org/drawingml/2006/table">
            <a:tbl>
              <a:tblPr/>
              <a:tblGrid>
                <a:gridCol w="269967">
                  <a:extLst>
                    <a:ext uri="{9D8B030D-6E8A-4147-A177-3AD203B41FA5}">
                      <a16:colId xmlns:a16="http://schemas.microsoft.com/office/drawing/2014/main" val="3105829308"/>
                    </a:ext>
                  </a:extLst>
                </a:gridCol>
                <a:gridCol w="269967">
                  <a:extLst>
                    <a:ext uri="{9D8B030D-6E8A-4147-A177-3AD203B41FA5}">
                      <a16:colId xmlns:a16="http://schemas.microsoft.com/office/drawing/2014/main" val="173387006"/>
                    </a:ext>
                  </a:extLst>
                </a:gridCol>
                <a:gridCol w="269967">
                  <a:extLst>
                    <a:ext uri="{9D8B030D-6E8A-4147-A177-3AD203B41FA5}">
                      <a16:colId xmlns:a16="http://schemas.microsoft.com/office/drawing/2014/main" val="1734597526"/>
                    </a:ext>
                  </a:extLst>
                </a:gridCol>
                <a:gridCol w="3045222">
                  <a:extLst>
                    <a:ext uri="{9D8B030D-6E8A-4147-A177-3AD203B41FA5}">
                      <a16:colId xmlns:a16="http://schemas.microsoft.com/office/drawing/2014/main" val="4116681140"/>
                    </a:ext>
                  </a:extLst>
                </a:gridCol>
                <a:gridCol w="723510">
                  <a:extLst>
                    <a:ext uri="{9D8B030D-6E8A-4147-A177-3AD203B41FA5}">
                      <a16:colId xmlns:a16="http://schemas.microsoft.com/office/drawing/2014/main" val="3186431261"/>
                    </a:ext>
                  </a:extLst>
                </a:gridCol>
                <a:gridCol w="723510">
                  <a:extLst>
                    <a:ext uri="{9D8B030D-6E8A-4147-A177-3AD203B41FA5}">
                      <a16:colId xmlns:a16="http://schemas.microsoft.com/office/drawing/2014/main" val="1747870091"/>
                    </a:ext>
                  </a:extLst>
                </a:gridCol>
                <a:gridCol w="723510">
                  <a:extLst>
                    <a:ext uri="{9D8B030D-6E8A-4147-A177-3AD203B41FA5}">
                      <a16:colId xmlns:a16="http://schemas.microsoft.com/office/drawing/2014/main" val="3620430815"/>
                    </a:ext>
                  </a:extLst>
                </a:gridCol>
                <a:gridCol w="723510">
                  <a:extLst>
                    <a:ext uri="{9D8B030D-6E8A-4147-A177-3AD203B41FA5}">
                      <a16:colId xmlns:a16="http://schemas.microsoft.com/office/drawing/2014/main" val="4273013451"/>
                    </a:ext>
                  </a:extLst>
                </a:gridCol>
                <a:gridCol w="658718">
                  <a:extLst>
                    <a:ext uri="{9D8B030D-6E8A-4147-A177-3AD203B41FA5}">
                      <a16:colId xmlns:a16="http://schemas.microsoft.com/office/drawing/2014/main" val="1080754103"/>
                    </a:ext>
                  </a:extLst>
                </a:gridCol>
                <a:gridCol w="647920">
                  <a:extLst>
                    <a:ext uri="{9D8B030D-6E8A-4147-A177-3AD203B41FA5}">
                      <a16:colId xmlns:a16="http://schemas.microsoft.com/office/drawing/2014/main" val="1799213999"/>
                    </a:ext>
                  </a:extLst>
                </a:gridCol>
              </a:tblGrid>
              <a:tr h="1248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19142"/>
                  </a:ext>
                </a:extLst>
              </a:tr>
              <a:tr h="3824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191644"/>
                  </a:ext>
                </a:extLst>
              </a:tr>
              <a:tr h="1639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65010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21828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384067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750312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55401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32867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87425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670394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133010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55776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7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8A28FB-3CF8-467C-AAA4-32300F54C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83885"/>
              </p:ext>
            </p:extLst>
          </p:nvPr>
        </p:nvGraphicFramePr>
        <p:xfrm>
          <a:off x="522972" y="2098144"/>
          <a:ext cx="8064897" cy="2290664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98570622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10175760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812871664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83008647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05845239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63223353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98586641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312122422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88712805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997489515"/>
                    </a:ext>
                  </a:extLst>
                </a:gridCol>
              </a:tblGrid>
              <a:tr h="1246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9281"/>
                  </a:ext>
                </a:extLst>
              </a:tr>
              <a:tr h="3817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582070"/>
                  </a:ext>
                </a:extLst>
              </a:tr>
              <a:tr h="1636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11.155.839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698209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40.544.710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10.767.887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53858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4.002.288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967456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56537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16932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857107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496176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895319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96631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800537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70412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29377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131197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81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5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600" y="1412776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D026756-1D4F-479D-85C1-C463CE1A4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06467"/>
              </p:ext>
            </p:extLst>
          </p:nvPr>
        </p:nvGraphicFramePr>
        <p:xfrm>
          <a:off x="466600" y="1781842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2407124486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1885387393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1040918436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3157363760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924583931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4097544286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2788508052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3002926500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440917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01803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11.932.208.678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5.825.443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2.699.017.704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35226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827.332.942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4.975.213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212.223.657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6316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146.991.205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14.702.545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13.534.412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41500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2.583.242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9674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9.702.477.067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21.451.790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2.225.477.958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8503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15.893.714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31345,5%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31345,5%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35335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296.651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1562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15.719.897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1.237.345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42369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-173.825.000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17.205.673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911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127.106.199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46.143.451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7.101.847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50893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409.942.935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90.263.886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73.852.804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33083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129.610.401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98515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582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9CD41DE-2B6F-4F40-8F23-9A5E26F31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5896"/>
              </p:ext>
            </p:extLst>
          </p:nvPr>
        </p:nvGraphicFramePr>
        <p:xfrm>
          <a:off x="522972" y="2154456"/>
          <a:ext cx="8064897" cy="118934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41917146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76288454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616999811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46461177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94138616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3473784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3053314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659704805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622534093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20860526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565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741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502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47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78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57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67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675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FCCF628-2553-4B5B-9DDB-D3BB03275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100040"/>
              </p:ext>
            </p:extLst>
          </p:nvPr>
        </p:nvGraphicFramePr>
        <p:xfrm>
          <a:off x="522971" y="2123507"/>
          <a:ext cx="8094065" cy="1802853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3874559606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420347337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662101176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4117504896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2115143495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85878539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666019101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349510387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2943482219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526072027"/>
                    </a:ext>
                  </a:extLst>
                </a:gridCol>
              </a:tblGrid>
              <a:tr h="1254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988205"/>
                  </a:ext>
                </a:extLst>
              </a:tr>
              <a:tr h="3840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34893"/>
                  </a:ext>
                </a:extLst>
              </a:tr>
              <a:tr h="164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569640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446735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295113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254838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56419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884734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775605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916502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56424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38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76A4A4C-8384-4EC1-B07E-04893B979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117250"/>
              </p:ext>
            </p:extLst>
          </p:nvPr>
        </p:nvGraphicFramePr>
        <p:xfrm>
          <a:off x="522996" y="2123507"/>
          <a:ext cx="8094041" cy="2471086"/>
        </p:xfrm>
        <a:graphic>
          <a:graphicData uri="http://schemas.openxmlformats.org/drawingml/2006/table">
            <a:tbl>
              <a:tblPr/>
              <a:tblGrid>
                <a:gridCol w="271248">
                  <a:extLst>
                    <a:ext uri="{9D8B030D-6E8A-4147-A177-3AD203B41FA5}">
                      <a16:colId xmlns:a16="http://schemas.microsoft.com/office/drawing/2014/main" val="3731791920"/>
                    </a:ext>
                  </a:extLst>
                </a:gridCol>
                <a:gridCol w="271248">
                  <a:extLst>
                    <a:ext uri="{9D8B030D-6E8A-4147-A177-3AD203B41FA5}">
                      <a16:colId xmlns:a16="http://schemas.microsoft.com/office/drawing/2014/main" val="3228267674"/>
                    </a:ext>
                  </a:extLst>
                </a:gridCol>
                <a:gridCol w="271248">
                  <a:extLst>
                    <a:ext uri="{9D8B030D-6E8A-4147-A177-3AD203B41FA5}">
                      <a16:colId xmlns:a16="http://schemas.microsoft.com/office/drawing/2014/main" val="635025038"/>
                    </a:ext>
                  </a:extLst>
                </a:gridCol>
                <a:gridCol w="3059677">
                  <a:extLst>
                    <a:ext uri="{9D8B030D-6E8A-4147-A177-3AD203B41FA5}">
                      <a16:colId xmlns:a16="http://schemas.microsoft.com/office/drawing/2014/main" val="1179925761"/>
                    </a:ext>
                  </a:extLst>
                </a:gridCol>
                <a:gridCol w="726945">
                  <a:extLst>
                    <a:ext uri="{9D8B030D-6E8A-4147-A177-3AD203B41FA5}">
                      <a16:colId xmlns:a16="http://schemas.microsoft.com/office/drawing/2014/main" val="1104079213"/>
                    </a:ext>
                  </a:extLst>
                </a:gridCol>
                <a:gridCol w="726945">
                  <a:extLst>
                    <a:ext uri="{9D8B030D-6E8A-4147-A177-3AD203B41FA5}">
                      <a16:colId xmlns:a16="http://schemas.microsoft.com/office/drawing/2014/main" val="2448762056"/>
                    </a:ext>
                  </a:extLst>
                </a:gridCol>
                <a:gridCol w="726945">
                  <a:extLst>
                    <a:ext uri="{9D8B030D-6E8A-4147-A177-3AD203B41FA5}">
                      <a16:colId xmlns:a16="http://schemas.microsoft.com/office/drawing/2014/main" val="1496820821"/>
                    </a:ext>
                  </a:extLst>
                </a:gridCol>
                <a:gridCol w="726945">
                  <a:extLst>
                    <a:ext uri="{9D8B030D-6E8A-4147-A177-3AD203B41FA5}">
                      <a16:colId xmlns:a16="http://schemas.microsoft.com/office/drawing/2014/main" val="732155857"/>
                    </a:ext>
                  </a:extLst>
                </a:gridCol>
                <a:gridCol w="661845">
                  <a:extLst>
                    <a:ext uri="{9D8B030D-6E8A-4147-A177-3AD203B41FA5}">
                      <a16:colId xmlns:a16="http://schemas.microsoft.com/office/drawing/2014/main" val="158514337"/>
                    </a:ext>
                  </a:extLst>
                </a:gridCol>
                <a:gridCol w="650995">
                  <a:extLst>
                    <a:ext uri="{9D8B030D-6E8A-4147-A177-3AD203B41FA5}">
                      <a16:colId xmlns:a16="http://schemas.microsoft.com/office/drawing/2014/main" val="3712542520"/>
                    </a:ext>
                  </a:extLst>
                </a:gridCol>
              </a:tblGrid>
              <a:tr h="127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88227"/>
                  </a:ext>
                </a:extLst>
              </a:tr>
              <a:tr h="3905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684073"/>
                  </a:ext>
                </a:extLst>
              </a:tr>
              <a:tr h="1673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32.517.812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7.195.520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669325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27.483.914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7.116.613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616320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628765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80276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188189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205540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77528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13733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818766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39377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778478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65311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6343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243284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2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579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82190CE-CE80-4B00-8632-3DEA82A35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45754"/>
              </p:ext>
            </p:extLst>
          </p:nvPr>
        </p:nvGraphicFramePr>
        <p:xfrm>
          <a:off x="522972" y="2123508"/>
          <a:ext cx="8094065" cy="1252752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798262319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720886184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471900361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1428870496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451224070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218362039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4241717082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936208697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3543494798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3319158060"/>
                    </a:ext>
                  </a:extLst>
                </a:gridCol>
              </a:tblGrid>
              <a:tr h="1336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827678"/>
                  </a:ext>
                </a:extLst>
              </a:tr>
              <a:tr h="4092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750988"/>
                  </a:ext>
                </a:extLst>
              </a:tr>
              <a:tr h="1753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557880"/>
                  </a:ext>
                </a:extLst>
              </a:tr>
              <a:tr h="133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524932"/>
                  </a:ext>
                </a:extLst>
              </a:tr>
              <a:tr h="133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823521"/>
                  </a:ext>
                </a:extLst>
              </a:tr>
              <a:tr h="133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23828"/>
                  </a:ext>
                </a:extLst>
              </a:tr>
              <a:tr h="133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7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228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9DE66B2-A194-40E9-9047-032E9DD1E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94483"/>
              </p:ext>
            </p:extLst>
          </p:nvPr>
        </p:nvGraphicFramePr>
        <p:xfrm>
          <a:off x="531261" y="2139822"/>
          <a:ext cx="8064897" cy="2007420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0125092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82216905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658650919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368423498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24475021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748125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56483427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661693930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423837959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436813265"/>
                    </a:ext>
                  </a:extLst>
                </a:gridCol>
              </a:tblGrid>
              <a:tr h="1305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192963"/>
                  </a:ext>
                </a:extLst>
              </a:tr>
              <a:tr h="399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40433"/>
                  </a:ext>
                </a:extLst>
              </a:tr>
              <a:tr h="1713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55287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010964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351288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440963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109610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18196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41070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15700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636738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258400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19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2B46BE-26F3-4D66-AD95-B838DB971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61539"/>
              </p:ext>
            </p:extLst>
          </p:nvPr>
        </p:nvGraphicFramePr>
        <p:xfrm>
          <a:off x="522932" y="2139822"/>
          <a:ext cx="8064897" cy="245798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43379245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9209376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830618611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4840418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10435502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934343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50408204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83552120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595225881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4903935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890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085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6.606.984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40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26.279.644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6.512.548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85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3.808.298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81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213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86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06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930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179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255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087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254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44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93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28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861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04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90483B-A309-4EA7-8C58-A678FE418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59719"/>
              </p:ext>
            </p:extLst>
          </p:nvPr>
        </p:nvGraphicFramePr>
        <p:xfrm>
          <a:off x="522932" y="2219540"/>
          <a:ext cx="8081518" cy="1189349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4035628226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3979169824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330634529"/>
                    </a:ext>
                  </a:extLst>
                </a:gridCol>
                <a:gridCol w="3054942">
                  <a:extLst>
                    <a:ext uri="{9D8B030D-6E8A-4147-A177-3AD203B41FA5}">
                      <a16:colId xmlns:a16="http://schemas.microsoft.com/office/drawing/2014/main" val="2159612734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811622940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337133977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342068498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793903927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2152971978"/>
                    </a:ext>
                  </a:extLst>
                </a:gridCol>
                <a:gridCol w="649988">
                  <a:extLst>
                    <a:ext uri="{9D8B030D-6E8A-4147-A177-3AD203B41FA5}">
                      <a16:colId xmlns:a16="http://schemas.microsoft.com/office/drawing/2014/main" val="416384846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67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0286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56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41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99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48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753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815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7" y="1556793"/>
            <a:ext cx="7948459" cy="192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6C7871-0BA3-4A78-977F-B39AB5155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85167"/>
              </p:ext>
            </p:extLst>
          </p:nvPr>
        </p:nvGraphicFramePr>
        <p:xfrm>
          <a:off x="450729" y="1850569"/>
          <a:ext cx="7917579" cy="2484300"/>
        </p:xfrm>
        <a:graphic>
          <a:graphicData uri="http://schemas.openxmlformats.org/drawingml/2006/table">
            <a:tbl>
              <a:tblPr/>
              <a:tblGrid>
                <a:gridCol w="265335">
                  <a:extLst>
                    <a:ext uri="{9D8B030D-6E8A-4147-A177-3AD203B41FA5}">
                      <a16:colId xmlns:a16="http://schemas.microsoft.com/office/drawing/2014/main" val="1956260198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3173721297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3767456831"/>
                    </a:ext>
                  </a:extLst>
                </a:gridCol>
                <a:gridCol w="2992971">
                  <a:extLst>
                    <a:ext uri="{9D8B030D-6E8A-4147-A177-3AD203B41FA5}">
                      <a16:colId xmlns:a16="http://schemas.microsoft.com/office/drawing/2014/main" val="1753393147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11144299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1505779754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1475377827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261734320"/>
                    </a:ext>
                  </a:extLst>
                </a:gridCol>
                <a:gridCol w="647416">
                  <a:extLst>
                    <a:ext uri="{9D8B030D-6E8A-4147-A177-3AD203B41FA5}">
                      <a16:colId xmlns:a16="http://schemas.microsoft.com/office/drawing/2014/main" val="1068628070"/>
                    </a:ext>
                  </a:extLst>
                </a:gridCol>
                <a:gridCol w="636803">
                  <a:extLst>
                    <a:ext uri="{9D8B030D-6E8A-4147-A177-3AD203B41FA5}">
                      <a16:colId xmlns:a16="http://schemas.microsoft.com/office/drawing/2014/main" val="3208516976"/>
                    </a:ext>
                  </a:extLst>
                </a:gridCol>
              </a:tblGrid>
              <a:tr h="128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23173"/>
                  </a:ext>
                </a:extLst>
              </a:tr>
              <a:tr h="3926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309993"/>
                  </a:ext>
                </a:extLst>
              </a:tr>
              <a:tr h="1682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4.661.330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64789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1.257.984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6651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82240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3.288.049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27952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3.288.049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470634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327163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68642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2.925.709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99669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21253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835867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017900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849958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253284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535306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6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6527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2381837-4273-4A03-A67F-DD7C934E3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512410"/>
              </p:ext>
            </p:extLst>
          </p:nvPr>
        </p:nvGraphicFramePr>
        <p:xfrm>
          <a:off x="512639" y="1916832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456226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490413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3724006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243005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78473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026379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522359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01541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716378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9124666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7411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3604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316.346.481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91.637.466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2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265.522.970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87.287.919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6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265.522.970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87.287.919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496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148.736.628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77.707.006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014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341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897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61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1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816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7.327.076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34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1.169.172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36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028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50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669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4.314.947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164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4.314.947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9978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214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290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4.314.947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67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161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102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08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489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764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04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E999DB5-84D5-4B8F-AA9D-02E08B711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84334"/>
              </p:ext>
            </p:extLst>
          </p:nvPr>
        </p:nvGraphicFramePr>
        <p:xfrm>
          <a:off x="465569" y="1967685"/>
          <a:ext cx="8066875" cy="3282598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132046715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1343146965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2397392152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926712873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065958485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916060555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824012259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514599419"/>
                    </a:ext>
                  </a:extLst>
                </a:gridCol>
                <a:gridCol w="659624">
                  <a:extLst>
                    <a:ext uri="{9D8B030D-6E8A-4147-A177-3AD203B41FA5}">
                      <a16:colId xmlns:a16="http://schemas.microsoft.com/office/drawing/2014/main" val="2055211393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2810671130"/>
                    </a:ext>
                  </a:extLst>
                </a:gridCol>
              </a:tblGrid>
              <a:tr h="1150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873063"/>
                  </a:ext>
                </a:extLst>
              </a:tr>
              <a:tr h="38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0108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2.311.456.866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485.525.176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871930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1.622.942.881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435.667.507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801557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70732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648742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1.621.920.023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435.667.507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10778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596977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100.362.620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52.347.358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395527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225.587.538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155765"/>
                  </a:ext>
                </a:extLst>
              </a:tr>
              <a:tr h="2546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105.111.683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998657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41.065.223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71351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307778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064607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6.482.676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836505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14296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784220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5.032.910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452130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651562"/>
                  </a:ext>
                </a:extLst>
              </a:tr>
              <a:tr h="1910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77162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17.205.673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357019"/>
                  </a:ext>
                </a:extLst>
              </a:tr>
              <a:tr h="127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17.205.673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1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8866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546A79-B80D-4E80-8971-6CB3FF247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77827"/>
              </p:ext>
            </p:extLst>
          </p:nvPr>
        </p:nvGraphicFramePr>
        <p:xfrm>
          <a:off x="525849" y="1844824"/>
          <a:ext cx="7886698" cy="3494863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1069866244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1359767262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253748885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964082958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93602941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166802627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857736450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1313825345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503738114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753518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50132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6.693.546.868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1.746.649.397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2596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31.386.107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4565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10889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8.356.689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0010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6.371.150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814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28.563.935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31214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6.449.020.445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1.670.881.567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2728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1.089.949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8045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8.594.373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07372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6.013.802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1513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337.112.863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1.861.635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39927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144.092.039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69072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100.511.743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65167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6.126.309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91554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37.453.987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0024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607.731.469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147.359.336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36324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590.836.059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143.828.355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98196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3.530.981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2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D08B8E-17F5-44E2-A5E2-5B921178E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81192"/>
              </p:ext>
            </p:extLst>
          </p:nvPr>
        </p:nvGraphicFramePr>
        <p:xfrm>
          <a:off x="511808" y="1835627"/>
          <a:ext cx="7996833" cy="2029824"/>
        </p:xfrm>
        <a:graphic>
          <a:graphicData uri="http://schemas.openxmlformats.org/drawingml/2006/table">
            <a:tbl>
              <a:tblPr/>
              <a:tblGrid>
                <a:gridCol w="267991">
                  <a:extLst>
                    <a:ext uri="{9D8B030D-6E8A-4147-A177-3AD203B41FA5}">
                      <a16:colId xmlns:a16="http://schemas.microsoft.com/office/drawing/2014/main" val="3424472602"/>
                    </a:ext>
                  </a:extLst>
                </a:gridCol>
                <a:gridCol w="267991">
                  <a:extLst>
                    <a:ext uri="{9D8B030D-6E8A-4147-A177-3AD203B41FA5}">
                      <a16:colId xmlns:a16="http://schemas.microsoft.com/office/drawing/2014/main" val="3673782363"/>
                    </a:ext>
                  </a:extLst>
                </a:gridCol>
                <a:gridCol w="267991">
                  <a:extLst>
                    <a:ext uri="{9D8B030D-6E8A-4147-A177-3AD203B41FA5}">
                      <a16:colId xmlns:a16="http://schemas.microsoft.com/office/drawing/2014/main" val="709702746"/>
                    </a:ext>
                  </a:extLst>
                </a:gridCol>
                <a:gridCol w="3022931">
                  <a:extLst>
                    <a:ext uri="{9D8B030D-6E8A-4147-A177-3AD203B41FA5}">
                      <a16:colId xmlns:a16="http://schemas.microsoft.com/office/drawing/2014/main" val="3704366228"/>
                    </a:ext>
                  </a:extLst>
                </a:gridCol>
                <a:gridCol w="718214">
                  <a:extLst>
                    <a:ext uri="{9D8B030D-6E8A-4147-A177-3AD203B41FA5}">
                      <a16:colId xmlns:a16="http://schemas.microsoft.com/office/drawing/2014/main" val="298786952"/>
                    </a:ext>
                  </a:extLst>
                </a:gridCol>
                <a:gridCol w="718214">
                  <a:extLst>
                    <a:ext uri="{9D8B030D-6E8A-4147-A177-3AD203B41FA5}">
                      <a16:colId xmlns:a16="http://schemas.microsoft.com/office/drawing/2014/main" val="802551190"/>
                    </a:ext>
                  </a:extLst>
                </a:gridCol>
                <a:gridCol w="718214">
                  <a:extLst>
                    <a:ext uri="{9D8B030D-6E8A-4147-A177-3AD203B41FA5}">
                      <a16:colId xmlns:a16="http://schemas.microsoft.com/office/drawing/2014/main" val="1102649374"/>
                    </a:ext>
                  </a:extLst>
                </a:gridCol>
                <a:gridCol w="718214">
                  <a:extLst>
                    <a:ext uri="{9D8B030D-6E8A-4147-A177-3AD203B41FA5}">
                      <a16:colId xmlns:a16="http://schemas.microsoft.com/office/drawing/2014/main" val="2330165377"/>
                    </a:ext>
                  </a:extLst>
                </a:gridCol>
                <a:gridCol w="653896">
                  <a:extLst>
                    <a:ext uri="{9D8B030D-6E8A-4147-A177-3AD203B41FA5}">
                      <a16:colId xmlns:a16="http://schemas.microsoft.com/office/drawing/2014/main" val="536191185"/>
                    </a:ext>
                  </a:extLst>
                </a:gridCol>
                <a:gridCol w="643177">
                  <a:extLst>
                    <a:ext uri="{9D8B030D-6E8A-4147-A177-3AD203B41FA5}">
                      <a16:colId xmlns:a16="http://schemas.microsoft.com/office/drawing/2014/main" val="12036168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94885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571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9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850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10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167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3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39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30.929.271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621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27.076.263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900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835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2.465.026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758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12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13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38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CFE951-B545-44D9-B360-159B3A0B3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73325"/>
              </p:ext>
            </p:extLst>
          </p:nvPr>
        </p:nvGraphicFramePr>
        <p:xfrm>
          <a:off x="479024" y="1844824"/>
          <a:ext cx="8032391" cy="1823669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1635520620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724158765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525508683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2013673369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990381176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75779574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635469631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920756738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3646044376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28374159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266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314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770.702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216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471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94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177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625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924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66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363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081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36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6631B6-7582-447F-B39E-00BC7A8CD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53481"/>
              </p:ext>
            </p:extLst>
          </p:nvPr>
        </p:nvGraphicFramePr>
        <p:xfrm>
          <a:off x="453203" y="1800926"/>
          <a:ext cx="7856383" cy="4353285"/>
        </p:xfrm>
        <a:graphic>
          <a:graphicData uri="http://schemas.openxmlformats.org/drawingml/2006/table">
            <a:tbl>
              <a:tblPr/>
              <a:tblGrid>
                <a:gridCol w="272413">
                  <a:extLst>
                    <a:ext uri="{9D8B030D-6E8A-4147-A177-3AD203B41FA5}">
                      <a16:colId xmlns:a16="http://schemas.microsoft.com/office/drawing/2014/main" val="3237150095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2345010395"/>
                    </a:ext>
                  </a:extLst>
                </a:gridCol>
                <a:gridCol w="3072815">
                  <a:extLst>
                    <a:ext uri="{9D8B030D-6E8A-4147-A177-3AD203B41FA5}">
                      <a16:colId xmlns:a16="http://schemas.microsoft.com/office/drawing/2014/main" val="1498863606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323125440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4012839144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1018110196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905897193"/>
                    </a:ext>
                  </a:extLst>
                </a:gridCol>
                <a:gridCol w="664687">
                  <a:extLst>
                    <a:ext uri="{9D8B030D-6E8A-4147-A177-3AD203B41FA5}">
                      <a16:colId xmlns:a16="http://schemas.microsoft.com/office/drawing/2014/main" val="2231353212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1591318522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69883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4329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9736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471.218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9816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346.947.342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55.670.048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7108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1.635.578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381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339.475.635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53.932.804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21916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101.666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4010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58.816.794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398.901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17.708.511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9132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1.087.007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7327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55.389.684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398.901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16.621.504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1012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40.924.361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226.112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10.126.444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0485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572.587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6221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38.376.793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226.112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9.553.857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9666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42.251.181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233.760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14.765.079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3525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677.889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91158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39.925.909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233.760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14.087.190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4731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36.633.513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192.191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9.827.489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4047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941.704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684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33.834.646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192.191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8.885.785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2729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57.672.143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351.809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16.197.842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9408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774.982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3867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54.577.345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351.809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15.422.860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13648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39.119.320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10.063.472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0717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915.144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30058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36.452.052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9.148.328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9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7943F37-C257-4696-8FC5-DE820F8C7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36542"/>
              </p:ext>
            </p:extLst>
          </p:nvPr>
        </p:nvGraphicFramePr>
        <p:xfrm>
          <a:off x="460033" y="1818130"/>
          <a:ext cx="7927200" cy="3986708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1631823002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952602459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2874167660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612097908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955526815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628605187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910652741"/>
                    </a:ext>
                  </a:extLst>
                </a:gridCol>
                <a:gridCol w="670679">
                  <a:extLst>
                    <a:ext uri="{9D8B030D-6E8A-4147-A177-3AD203B41FA5}">
                      <a16:colId xmlns:a16="http://schemas.microsoft.com/office/drawing/2014/main" val="552191613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1705054280"/>
                    </a:ext>
                  </a:extLst>
                </a:gridCol>
              </a:tblGrid>
              <a:tr h="1647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03032"/>
                  </a:ext>
                </a:extLst>
              </a:tr>
              <a:tr h="3953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572721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52.759.016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293.711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14.464.625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019056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655.952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7353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49.731.653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293.711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13.808.673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463638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69.127.240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366.247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14.982.281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16492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585.867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434097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66.193.662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366.247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14.396.414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99194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50.190.425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260.949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11.676.217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814908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520.378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95112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47.418.576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260.949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11.155.839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30523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35.241.380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7.630.043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98874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434.523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40589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32.517.812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7.195.520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7918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36.064.588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7.078.935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432770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471.951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46219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33.173.343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6.606.984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12021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581.823.972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957992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20.214.492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4.661.330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92736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316.346.481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91.637.466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77979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2.311.456.866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485.525.176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454570"/>
                  </a:ext>
                </a:extLst>
              </a:tr>
              <a:tr h="164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770.702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236693"/>
                  </a:ext>
                </a:extLst>
              </a:tr>
              <a:tr h="131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770.702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35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7590</TotalTime>
  <Words>18074</Words>
  <Application>Microsoft Office PowerPoint</Application>
  <PresentationFormat>Presentación en pantalla (4:3)</PresentationFormat>
  <Paragraphs>10411</Paragraphs>
  <Slides>71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8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MARZO DE 2021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MARZO DE 2021  PARTIDA 09 MINISTERIO DE EDUCACIÓN</vt:lpstr>
      <vt:lpstr>EJECUCIÓN ACUMULADA DE GASTOS A MARZO DE 2021  PARTIDA 09 RESUMEN POR CAPÍTULOS</vt:lpstr>
      <vt:lpstr>EJECUCIÓN ACUMULADA DE GASTOS A MARZO DE 2021  PARTIDA 09 RESUMEN POR CAPÍTULOS</vt:lpstr>
      <vt:lpstr>EJECUCIÓN ACUMULADA DE GASTOS A MARZO DE 2021  PARTIDA 09 RESUMEN POR CAPÍTULOS</vt:lpstr>
      <vt:lpstr>EJECUCIÓN ACUMULADA DE GASTOS A MARZO DE 2021  PARTIDA 09 RESUMEN FET – Covid -19</vt:lpstr>
      <vt:lpstr>EJECUCIÓN ACUMULADA DE GASTOS A MARZO DE 2021  PARTIDA 09. CAPÍTULO 01. PROGRAMA 01:  SUBSECRETARÍA DE EDUCACIÓN</vt:lpstr>
      <vt:lpstr>EJECUCIÓN ACUMULADA DE GASTOS A MARZO DE 2021  PARTIDA 09. CAPÍTULO 01. PROGRAMA 01:  SUBSECRETARÍA DE EDUCACIÓN</vt:lpstr>
      <vt:lpstr>EJECUCIÓN ACUMULADA DE GASTOS A MARZO DE 2021  PARTIDA 09. CAPÍTULO 01. PROGRAMA 03:  MEJORAMIENTO DE LA CALIDAD DE LA EDUCACIÓN</vt:lpstr>
      <vt:lpstr>EJECUCIÓN ACUMULADA DE GASTOS A MARZO DE 2021  PARTIDA 09. CAPÍTULO 01. PROGRAMA 04: DESARROLLO PROFESIONAL DOCENTE Y DIRECTIVO</vt:lpstr>
      <vt:lpstr>EJECUCIÓN ACUMULADA DE GASTOS A MARZO DE 2021  PARTIDA 09. CAPÍTULO 01. PROGRAMA 11: RECURSOS EDUCATIVOS</vt:lpstr>
      <vt:lpstr>EJECUCIÓN ACUMULADA DE GASTOS A MARZO DE 2021  PARTIDA 09. CAPÍTULO 01. PROGRAMA 20: SUBVENCIONES A LOS ESTABLECIMIENTOS EDUCACIONALES</vt:lpstr>
      <vt:lpstr>EJECUCIÓN ACUMULADA DE GASTOS A MARZO DE 2021  PARTIDA 09. CAPÍTULO 01. PROGRAMA 20: SUBVENCIONES A LOS ESTABLECIMIENTOS EDUCACIONALES</vt:lpstr>
      <vt:lpstr>EJECUCIÓN ACUMULADA DE GASTOS A MARZO DE 2021  PARTIDA 09. CAPÍTULO 01. PROGRAMA 21: GESTIÓN DE SUBVENCIONES A ESTABLECIMIENTOS EDUCACIONALES</vt:lpstr>
      <vt:lpstr>EJECUCIÓN ACUMULADA DE GASTOS A MARZO DE 2021  PARTIDA 09. CAPÍTULO 02. PROGRAMA 01: SUPERINTENDENCIA DE EDUCACIÓN</vt:lpstr>
      <vt:lpstr>EJECUCIÓN ACUMULADA DE GASTOS A MARZO DE 2021  PARTIDA 09. CAPÍTULO 03. PROGRAMA 01: AGENCIA DE CALIDAD DE LA EDUCACIÓN</vt:lpstr>
      <vt:lpstr>EJECUCIÓN ACUMULADA DE GASTOS A MARZO DE 2021  PARTIDA 09. CAPÍTULO 04. PROGRAMA 01: SUBSECRETARÍA DE EDUCACIÓN PARVULARIA</vt:lpstr>
      <vt:lpstr>EJECUCIÓN ACUMULADA DE GASTOS A MARZO DE 2021  PARTIDA 09. CAPÍTULO 09. PROGRAMA 01: JUNTA NACIONAL DE AUXILIO ESCOLAR Y BECAS</vt:lpstr>
      <vt:lpstr>EJECUCIÓN ACUMULADA DE GASTOS A MARZO DE 2021  PARTIDA 09. CAPÍTULO 09. PROGRAMA 02: SALUD ESCOLAR</vt:lpstr>
      <vt:lpstr>EJECUCIÓN ACUMULADA DE GASTOS A MARZO DE 2021  PARTIDA 09. CAPÍTULO 09. PROGRAMA 03: BECAS Y ASISTENCIALIDAD ESTUDIANTIL</vt:lpstr>
      <vt:lpstr>EJECUCIÓN ACUMULADA DE GASTOS A MARZO DE 2021  PARTIDA 09. CAPÍTULO 11. PROGRAMA 01: JUNTA NACIONAL DE JARDINES INFANTILES</vt:lpstr>
      <vt:lpstr>EJECUCIÓN ACUMULADA DE GASTOS A MARZO DE 2021  PARTIDA 09. CAPÍTULO 11. PROGRAMA 01: JUNTA NACIONAL DE JARDINES INFANTILES</vt:lpstr>
      <vt:lpstr>EJECUCIÓN ACUMULADA DE GASTOS A MARZO DE 2021  PARTIDA 09. CAPÍTULO 11. PROGRAMA 01: JUNTA NACIONAL DE JARDINES INFANTILES FET – Covid -19</vt:lpstr>
      <vt:lpstr>EJECUCIÓN ACUMULADA DE GASTOS A MARZO DE 2021  PARTIDA 09. CAPÍTULO 11. PROGRAMA 02: PROGRAMAS ALTERNATIVOS DE ENSEÑANZA PRE-ESCOLAR</vt:lpstr>
      <vt:lpstr>EJECUCIÓN ACUMULADA DE GASTOS A MARZO DE 2021  PARTIDA 09. CAPÍTULO 13. PROGRAMA 01: CONSEJO DE RECTORES</vt:lpstr>
      <vt:lpstr>EJECUCIÓN ACUMULADA DE GASTOS A MARZO DE 2021  PARTIDA 09. CAPÍTULO 15. PROGRAMA 01: CONSEJO NACIONAL DE EDUCACIÓN</vt:lpstr>
      <vt:lpstr>EJECUCIÓN ACUMULADA DE GASTOS A MARZO DE 2021  PARTIDA 09. CAPÍTULO 17. PROGRAMA 01: DIRECCIÓN DE EDUCACIÓN PÚBLICA</vt:lpstr>
      <vt:lpstr>EJECUCIÓN ACUMULADA DE GASTOS A MARZO DE 2021  PARTIDA 09. CAPÍTULO 17. PROGRAMA 02: FORTALECIMIENTO DE LA EDUCACIÓN ESCOLAR PÚBLICA</vt:lpstr>
      <vt:lpstr>EJECUCIÓN ACUMULADA DE GASTOS A MARZO DE 2021  PARTIDA 09. CAPÍTULO 17. PROGRAMA 03: APOYO A LA IMPLEMENTACIÓN DE LOS SERVICIOS LOCALES DE EDUCACIÓN</vt:lpstr>
      <vt:lpstr>EJECUCIÓN ACUMULADA DE GASTOS A MARZO DE 2021  PARTIDA 09. CAPÍTULO 18. PROGRAMA 01: SERVICIO LOCAL DE EDUCACIÓN BARRANCAS, GASTOS ADMINISTRATIVOS</vt:lpstr>
      <vt:lpstr>EJECUCIÓN ACUMULADA DE GASTOS A MARZO DE 2021  PARTIDA 09. CAPÍTULO 18. PROGRAMA 02: SERVICIO LOCAL DE EDUCACIÓN BARRANCAS, SERVICIO EDUCATIVO</vt:lpstr>
      <vt:lpstr>EJECUCIÓN ACUMULADA DE GASTOS A MARZO DE 2021  PARTIDA 09. CAPÍTULO 18. PROGRAMA 02: SERVICIO LOCAL DE EDUCACIÓN BARRANCAS, FET – Covid - 19</vt:lpstr>
      <vt:lpstr>EJECUCIÓN ACUMULADA DE GASTOS A MARZO DE 2021  PARTIDA 09. CAPÍTULO 19. PROGRAMA 01: SERVICIO LOCAL DE EDUCACIÓN PUERTO CORDILLERA, GASTOS ADMINISTRATIVOS</vt:lpstr>
      <vt:lpstr>EJECUCIÓN ACUMULADA DE GASTOS A MARZO DE 2021  PARTIDA 09. CAPÍTULO 19. PROGRAMA 02: SERVICIO LOCAL DE EDUCACIÓN PUERTO CORDILLERA, SERVICIO EDUCATIVO</vt:lpstr>
      <vt:lpstr>EJECUCIÓN ACUMULADA DE GASTOS A MARZO DE 2021  PARTIDA 09. CAPÍTULO 19. PROGRAMA 02: SERVICIO LOCAL DE EDUCACIÓN PUERTO CORDILLERA, FET – Covid - 19</vt:lpstr>
      <vt:lpstr>EJECUCIÓN ACUMULADA DE GASTOS A MARZO DE 2021  PARTIDA 09. CAPÍTULO 21. PROGRAMA 01: SERVICIO LOCAL DE EDUCACIÓN HUASCO, GASTOS ADMINISTRATIVOS</vt:lpstr>
      <vt:lpstr>EJECUCIÓN ACUMULADA DE GASTOS A MARZO DE 2021  PARTIDA 09. CAPÍTULO 21. PROGRAMA 02: SERVICIO LOCAL DE EDUCACIÓN HUASCO, SERVICIO EDUCATIVO</vt:lpstr>
      <vt:lpstr>EJECUCIÓN ACUMULADA DE GASTOS A MARZO DE 2021  PARTIDA 09. CAPÍTULO 21. PROGRAMA 02: SERVICIO LOCAL DE EDUCACIÓN HUASCO, FET – Covid - 19</vt:lpstr>
      <vt:lpstr>EJECUCIÓN ACUMULADA DE GASTOS A MARZO DE 2021  PARTIDA 09. CAPÍTULO 22. PROGRAMA 01: SERVICIO LOCAL DE EDUCACIÓN COSTA ARAUCANÍA, GASTOS ADMINISTRATIVOS</vt:lpstr>
      <vt:lpstr>EJECUCIÓN ACUMULADA DE GASTOS A MARZO DE 2021  PARTIDA 09. CAPÍTULO 22. PROGRAMA 02: SERVICIO LOCAL DE EDUCACIÓN COSTA ARAUCANÍA, SERVICIO EDUCATIVO</vt:lpstr>
      <vt:lpstr>EJECUCIÓN ACUMULADA DE GASTOS A MARZO DE 2021  PARTIDA 09. CAPÍTULO 22. PROGRAMA 02: SERVICIO LOCAL DE EDUCACIÓN COSTA ARAUCANÍA, FET – Covid - 19</vt:lpstr>
      <vt:lpstr>EJECUCIÓN ACUMULADA DE GASTOS A MARZO DE 2021  PARTIDA 09. CAPÍTULO 23. PROGRAMA 01: SERVICIO LOCAL DE EDUCACIÓN CHINCHORRO, GASTOS ADMINISTRATIVOS</vt:lpstr>
      <vt:lpstr>EJECUCIÓN ACUMULADA DE GASTOS A MARZO DE 2021  PARTIDA 09. CAPÍTULO 23. PROGRAMA 02: SERVICIO LOCAL DE EDUCACIÓN CHINCHORRO, SERVICIO EDUCATIVO</vt:lpstr>
      <vt:lpstr>EJECUCIÓN ACUMULADA DE GASTOS A MARZO DE 2021  PARTIDA 09. CAPÍTULO 23. PROGRAMA 02: SERVICIO LOCAL DE EDUCACIÓN CHINCHORRO, FET – Covid - 19</vt:lpstr>
      <vt:lpstr>EJECUCIÓN ACUMULADA DE GASTOS A MARZODE 2021  PARTIDA 09. CAPÍTULO 24. PROGRAMA 01: GABRIELA MISTRAL, GASTOS ADMINISTRATIVOS</vt:lpstr>
      <vt:lpstr>EJECUCIÓN ACUMULADA DE GASTOS A MARZODE 2021  PARTIDA 09. CAPÍTULO 24. PROGRAMA 02: GABRIELA MISTRAL, SERVICIO EDUCATIVO</vt:lpstr>
      <vt:lpstr>EJECUCIÓN ACUMULADA DE GASTOS A MARZODE 2021  PARTIDA 09. CAPÍTULO 24. PROGRAMA 02: GABRIELA MISTRAL,  FET – Covid - 19</vt:lpstr>
      <vt:lpstr>EJECUCIÓN ACUMULADA DE GASTOS A MARZODE 2021  PARTIDA 09. CAPÍTULO 25. PROGRAMA 01: SERVICIO LOCAL DE EDUCACIÓN ANDALÍEN SUR, GASTOS ADMINISTRATIVOS</vt:lpstr>
      <vt:lpstr>EJECUCIÓN ACUMULADA DE GASTOS A MARZODE 2021  PARTIDA 09. CAPÍTULO 25. PROGRAMA 02: SERVICIO LOCAL DE EDUCACIÓN ANDALÍEN SUR, SERVICIO EDUCATIVO</vt:lpstr>
      <vt:lpstr>EJECUCIÓN ACUMULADA DE GASTOS A MARZODE 2021  PARTIDA 09. CAPÍTULO 25. PROGRAMA 02: SERVICIO LOCAL DE EDUCACIÓN ANDALÍEN SUR, FET – Covid - 19</vt:lpstr>
      <vt:lpstr>EJECUCIÓN ACUMULADA DE GASTOS A MARZODE 2021  PARTIDA 09. CAPÍTULO 26. PROGRAMA 01: SERVICIO LOCAL DE EDUCACIÓN ATACAMA, GASTOS ADMINISTRATIVOS</vt:lpstr>
      <vt:lpstr>EJECUCIÓN ACUMULADA DE GASTOS A MARZODE 2021  PARTIDA 09. CAPÍTULO 26. PROGRAMA 01: SERVICIO LOCAL DE EDUCACIÓN ATACAMA, SERVICIO EDUCATIVO</vt:lpstr>
      <vt:lpstr>EJECUCIÓN ACUMULADA DE GASTOS A MARZODE 2021  PARTIDA 09. CAPÍTULO 26. PROGRAMA 01: SERVICIO LOCAL DE EDUCACIÓN ATACAMA,  FET – Covid - 19</vt:lpstr>
      <vt:lpstr>EJECUCIÓN ACUMULADA DE GASTOS A MARZODE 2021  PARTIDA 09. CAPÍTULO 26. PROGRAMA 01: SERVICIO LOCAL DE EDUCACIÓN VALPARAÍSO, GASTOS ADMINISTRATIVOS</vt:lpstr>
      <vt:lpstr>EJECUCIÓN ACUMULADA DE GASTOS A MARZODE 2021  PARTIDA 09. CAPÍTULO 26. PROGRAMA 01: SERVICIO LOCAL DE EDUCACIÓN VALPARAÍSO, SERVICIO EDUCATIVO</vt:lpstr>
      <vt:lpstr>EJECUCIÓN ACUMULADA DE GASTOS A MARZODE 2021  PARTIDA 09. CAPÍTULO 26. PROGRAMA 01: SERVICIO LOCAL DE EDUCACIÓN VALPARAÍSO, FET – Covid - 19</vt:lpstr>
      <vt:lpstr>EJECUCIÓN ACUMULADA DE GASTOS A MARZODE 2021  PARTIDA 09. CAPÍTULO 26. PROGRAMA 01: SERVICIO LOCAL DE EDUCACIÓN COLCHAGUA, GASTOS ADMINISTRATIVOS</vt:lpstr>
      <vt:lpstr>EJECUCIÓN ACUMULADA DE GASTOS A MARZODE 2021  PARTIDA 09. CAPÍTULO 26. PROGRAMA 01: SERVICIO LOCAL DE EDUCACIÓN COLCHAGUA, SERVICIO EDUCATIVO</vt:lpstr>
      <vt:lpstr>EJECUCIÓN ACUMULADA DE GASTOS A MARZODE 2021  PARTIDA 09. CAPÍTULO 26. PROGRAMA 01: SERVICIO LOCAL DE EDUCACIÓN COLCHAGUA,  FET – Covid - 19</vt:lpstr>
      <vt:lpstr>EJECUCIÓN ACUMULADA DE GASTOS A MARZODE 2021  PARTIDA 09. CAPÍTULO 26. PROGRAMA 01: SERVICIO LOCAL DE EDUCACIÓN LLANQUIHUE, GASTOS ADMINISTRATIVOS</vt:lpstr>
      <vt:lpstr>EJECUCIÓN ACUMULADA DE GASTOS A MARZODE 2021  PARTIDA 09. CAPÍTULO 26. PROGRAMA 01: SERVICIO LOCAL DE EDUCACIÓN LLANQUIHUE, SERVICIO EDUCATIVO</vt:lpstr>
      <vt:lpstr>EJECUCIÓN ACUMULADA DE GASTOS A MARZODE 2021  PARTIDA 09. CAPÍTULO 26. PROGRAMA 01: SERVICIO LOCAL DE EDUCACIÓN LLANQUIHUE, SERVICIO EDUCATIVO</vt:lpstr>
      <vt:lpstr>EJECUCIÓN ACUMULADA DE GASTOS A MARZODE 2021  PARTIDA 09. CAPÍTULO 90. PROGRAMA 01: SUBSECRETARÍA DE EDUCACIÓN SUPERIOR</vt:lpstr>
      <vt:lpstr>EJECUCIÓN ACUMULADA DE GASTOS A MARZODE 2021  PARTIDA 09. CAPÍTULO 90. PROGRAMA 02: FORTALECIMIENTO DE LA EDUCACIÓN SUPERIOR PÚBLICA</vt:lpstr>
      <vt:lpstr>EJECUCIÓN ACUMULADA DE GASTOS A MARZODE 2021  PARTIDA 09. CAPÍTULO 90. PROGRAMA 03: EDUCACIÓN SUPERIOR</vt:lpstr>
      <vt:lpstr>EJECUCIÓN ACUMULADA DE GASTOS A MARZODE 2021  PARTIDA 09. CAPÍTULO 90. PROGRAMA 03: EDUCACIÓN SUPERIOR</vt:lpstr>
      <vt:lpstr>EJECUCIÓN ACUMULADA DE GASTOS A MARZODE 2021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509</cp:revision>
  <cp:lastPrinted>2018-08-03T21:42:16Z</cp:lastPrinted>
  <dcterms:created xsi:type="dcterms:W3CDTF">2016-06-23T13:38:47Z</dcterms:created>
  <dcterms:modified xsi:type="dcterms:W3CDTF">2021-05-10T03:16:11Z</dcterms:modified>
</cp:coreProperties>
</file>