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321" r:id="rId8"/>
    <p:sldId id="265" r:id="rId9"/>
    <p:sldId id="318" r:id="rId10"/>
    <p:sldId id="271" r:id="rId11"/>
    <p:sldId id="273" r:id="rId12"/>
    <p:sldId id="274" r:id="rId13"/>
    <p:sldId id="315" r:id="rId14"/>
    <p:sldId id="316" r:id="rId15"/>
    <p:sldId id="317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pradenaso\Desktop\2021\Ejecuci&#243;n\Planillas\07_20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</a:t>
            </a:r>
            <a:r>
              <a:rPr lang="en-US" sz="800" b="1" i="0" baseline="0" dirty="0" err="1">
                <a:effectLst/>
              </a:rPr>
              <a:t>Gasto</a:t>
            </a:r>
            <a:endParaRPr lang="es-CL" sz="1000" b="1" dirty="0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A3-4913-9948-1D826A5C8C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A3-4913-9948-1D826A5C8C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A3-4913-9948-1D826A5C8C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EA3-4913-9948-1D826A5C8C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EA3-4913-9948-1D826A5C8C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EA3-4913-9948-1D826A5C8CE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161495339</c:v>
                </c:pt>
                <c:pt idx="1">
                  <c:v>41325315</c:v>
                </c:pt>
                <c:pt idx="2">
                  <c:v>296953076</c:v>
                </c:pt>
                <c:pt idx="3">
                  <c:v>372318540</c:v>
                </c:pt>
                <c:pt idx="4">
                  <c:v>108447238</c:v>
                </c:pt>
                <c:pt idx="5">
                  <c:v>49309887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A3-4913-9948-1D826A5C8C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1069091715648"/>
          <c:y val="0.768326350425244"/>
          <c:w val="0.72882514098883178"/>
          <c:h val="0.211081637329805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75880081000</c:v>
                </c:pt>
                <c:pt idx="1">
                  <c:v>14498823000</c:v>
                </c:pt>
                <c:pt idx="2">
                  <c:v>37540756000</c:v>
                </c:pt>
                <c:pt idx="3">
                  <c:v>33193882000</c:v>
                </c:pt>
                <c:pt idx="4">
                  <c:v>700058520000</c:v>
                </c:pt>
                <c:pt idx="5">
                  <c:v>58092878000</c:v>
                </c:pt>
                <c:pt idx="6">
                  <c:v>6833691000</c:v>
                </c:pt>
                <c:pt idx="7">
                  <c:v>27332824000</c:v>
                </c:pt>
                <c:pt idx="8">
                  <c:v>98967862000</c:v>
                </c:pt>
                <c:pt idx="9">
                  <c:v>30717840000</c:v>
                </c:pt>
                <c:pt idx="10">
                  <c:v>4386910000</c:v>
                </c:pt>
                <c:pt idx="11">
                  <c:v>6592367000</c:v>
                </c:pt>
                <c:pt idx="12">
                  <c:v>3653165000</c:v>
                </c:pt>
                <c:pt idx="13">
                  <c:v>6794115000</c:v>
                </c:pt>
                <c:pt idx="14">
                  <c:v>15654230000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6-41C2-BD54-5B7FF86044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2019- 2020 - 2021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3B-4D33-B53D-6859267CAFA9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  <c:pt idx="8">
                  <c:v>2.6632883940020551E-2</c:v>
                </c:pt>
                <c:pt idx="9">
                  <c:v>3.9325940347591855E-2</c:v>
                </c:pt>
                <c:pt idx="10">
                  <c:v>0.1042573551219656</c:v>
                </c:pt>
                <c:pt idx="11">
                  <c:v>0.10815099985296044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3B-4D33-B53D-6859267CAFA9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8535645472061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3B-4D33-B53D-6859267CAFA9}"/>
                </c:ext>
              </c:extLst>
            </c:dLbl>
            <c:dLbl>
              <c:idx val="2"/>
              <c:layout>
                <c:manualLayout>
                  <c:x val="1.156069364161849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3B-4D33-B53D-6859267CAFA9}"/>
                </c:ext>
              </c:extLst>
            </c:dLbl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3B-4D33-B53D-6859267CAFA9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3B-4D33-B53D-6859267CAF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07'!$D$32:$F$32</c:f>
              <c:numCache>
                <c:formatCode>0.0%</c:formatCode>
                <c:ptCount val="3"/>
                <c:pt idx="0">
                  <c:v>0.31097482378567626</c:v>
                </c:pt>
                <c:pt idx="1">
                  <c:v>2.2375806200088035E-2</c:v>
                </c:pt>
                <c:pt idx="2">
                  <c:v>3.448926083261776E-2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3B-4D33-B53D-6859267C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DB-4F4F-9D7A-3C88495BB06D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  <c:pt idx="8">
                  <c:v>0.34530043439167712</c:v>
                </c:pt>
                <c:pt idx="9">
                  <c:v>0.38435100829302654</c:v>
                </c:pt>
                <c:pt idx="10">
                  <c:v>0.48710993505464706</c:v>
                </c:pt>
                <c:pt idx="11">
                  <c:v>0.57901414755821423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DB-4F4F-9D7A-3C88495BB06D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2021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DB-4F4F-9D7A-3C88495BB06D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DB-4F4F-9D7A-3C88495BB06D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DB-4F4F-9D7A-3C88495BB06D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B-4F4F-9D7A-3C88495BB06D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DB-4F4F-9D7A-3C88495BB06D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DB-4F4F-9D7A-3C88495BB06D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DB-4F4F-9D7A-3C88495BB06D}"/>
                </c:ext>
              </c:extLst>
            </c:dLbl>
            <c:dLbl>
              <c:idx val="7"/>
              <c:layout>
                <c:manualLayout>
                  <c:x val="-1.2461059190031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DB-4F4F-9D7A-3C88495BB06D}"/>
                </c:ext>
              </c:extLst>
            </c:dLbl>
            <c:dLbl>
              <c:idx val="8"/>
              <c:layout>
                <c:manualLayout>
                  <c:x val="-2.4922118380062305E-2"/>
                  <c:y val="1.399824636142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1DB-4F4F-9D7A-3C88495BB06D}"/>
                </c:ext>
              </c:extLst>
            </c:dLbl>
            <c:dLbl>
              <c:idx val="9"/>
              <c:layout>
                <c:manualLayout>
                  <c:x val="-3.9460020768431983E-2"/>
                  <c:y val="2.799649272284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DB-4F4F-9D7A-3C88495BB06D}"/>
                </c:ext>
              </c:extLst>
            </c:dLbl>
            <c:dLbl>
              <c:idx val="10"/>
              <c:layout>
                <c:manualLayout>
                  <c:x val="-2.4922118380062305E-2"/>
                  <c:y val="2.09973695421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1DB-4F4F-9D7A-3C88495BB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07'!$D$25:$F$25</c:f>
              <c:numCache>
                <c:formatCode>0.0%</c:formatCode>
                <c:ptCount val="3"/>
                <c:pt idx="0">
                  <c:v>0.31097482378567626</c:v>
                </c:pt>
                <c:pt idx="1">
                  <c:v>0.32165297618665323</c:v>
                </c:pt>
                <c:pt idx="2">
                  <c:v>0.34794846852664646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1DB-4F4F-9D7A-3C88495BB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85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09-05-2021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09-05-2021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09-05-2021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MARZO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abril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230" y="143729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75578BB-296D-49D7-A8DB-969DF5ECA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836817"/>
              </p:ext>
            </p:extLst>
          </p:nvPr>
        </p:nvGraphicFramePr>
        <p:xfrm>
          <a:off x="528265" y="1802418"/>
          <a:ext cx="8015362" cy="2857063"/>
        </p:xfrm>
        <a:graphic>
          <a:graphicData uri="http://schemas.openxmlformats.org/drawingml/2006/table">
            <a:tbl>
              <a:tblPr/>
              <a:tblGrid>
                <a:gridCol w="268612">
                  <a:extLst>
                    <a:ext uri="{9D8B030D-6E8A-4147-A177-3AD203B41FA5}">
                      <a16:colId xmlns:a16="http://schemas.microsoft.com/office/drawing/2014/main" val="1897412483"/>
                    </a:ext>
                  </a:extLst>
                </a:gridCol>
                <a:gridCol w="268612">
                  <a:extLst>
                    <a:ext uri="{9D8B030D-6E8A-4147-A177-3AD203B41FA5}">
                      <a16:colId xmlns:a16="http://schemas.microsoft.com/office/drawing/2014/main" val="413775793"/>
                    </a:ext>
                  </a:extLst>
                </a:gridCol>
                <a:gridCol w="268612">
                  <a:extLst>
                    <a:ext uri="{9D8B030D-6E8A-4147-A177-3AD203B41FA5}">
                      <a16:colId xmlns:a16="http://schemas.microsoft.com/office/drawing/2014/main" val="3972377086"/>
                    </a:ext>
                  </a:extLst>
                </a:gridCol>
                <a:gridCol w="3029935">
                  <a:extLst>
                    <a:ext uri="{9D8B030D-6E8A-4147-A177-3AD203B41FA5}">
                      <a16:colId xmlns:a16="http://schemas.microsoft.com/office/drawing/2014/main" val="2874757508"/>
                    </a:ext>
                  </a:extLst>
                </a:gridCol>
                <a:gridCol w="719878">
                  <a:extLst>
                    <a:ext uri="{9D8B030D-6E8A-4147-A177-3AD203B41FA5}">
                      <a16:colId xmlns:a16="http://schemas.microsoft.com/office/drawing/2014/main" val="1441518948"/>
                    </a:ext>
                  </a:extLst>
                </a:gridCol>
                <a:gridCol w="719878">
                  <a:extLst>
                    <a:ext uri="{9D8B030D-6E8A-4147-A177-3AD203B41FA5}">
                      <a16:colId xmlns:a16="http://schemas.microsoft.com/office/drawing/2014/main" val="2437658974"/>
                    </a:ext>
                  </a:extLst>
                </a:gridCol>
                <a:gridCol w="719878">
                  <a:extLst>
                    <a:ext uri="{9D8B030D-6E8A-4147-A177-3AD203B41FA5}">
                      <a16:colId xmlns:a16="http://schemas.microsoft.com/office/drawing/2014/main" val="1059039010"/>
                    </a:ext>
                  </a:extLst>
                </a:gridCol>
                <a:gridCol w="719878">
                  <a:extLst>
                    <a:ext uri="{9D8B030D-6E8A-4147-A177-3AD203B41FA5}">
                      <a16:colId xmlns:a16="http://schemas.microsoft.com/office/drawing/2014/main" val="609783633"/>
                    </a:ext>
                  </a:extLst>
                </a:gridCol>
                <a:gridCol w="655412">
                  <a:extLst>
                    <a:ext uri="{9D8B030D-6E8A-4147-A177-3AD203B41FA5}">
                      <a16:colId xmlns:a16="http://schemas.microsoft.com/office/drawing/2014/main" val="3059345620"/>
                    </a:ext>
                  </a:extLst>
                </a:gridCol>
                <a:gridCol w="644667">
                  <a:extLst>
                    <a:ext uri="{9D8B030D-6E8A-4147-A177-3AD203B41FA5}">
                      <a16:colId xmlns:a16="http://schemas.microsoft.com/office/drawing/2014/main" val="2714826963"/>
                    </a:ext>
                  </a:extLst>
                </a:gridCol>
              </a:tblGrid>
              <a:tr h="1276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481635"/>
                  </a:ext>
                </a:extLst>
              </a:tr>
              <a:tr h="3910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44814"/>
                  </a:ext>
                </a:extLst>
              </a:tr>
              <a:tr h="1675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3.912.458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677628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10.770.857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10.770.857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29594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848799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5720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859045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79376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03813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356628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530467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163692"/>
                  </a:ext>
                </a:extLst>
              </a:tr>
              <a:tr h="255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767174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93937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483078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716121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519687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29318"/>
                  </a:ext>
                </a:extLst>
              </a:tr>
              <a:tr h="1276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3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6B24AD6-9FFB-4D35-9500-D88853153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481577"/>
              </p:ext>
            </p:extLst>
          </p:nvPr>
        </p:nvGraphicFramePr>
        <p:xfrm>
          <a:off x="554198" y="1644026"/>
          <a:ext cx="8008756" cy="4382201"/>
        </p:xfrm>
        <a:graphic>
          <a:graphicData uri="http://schemas.openxmlformats.org/drawingml/2006/table">
            <a:tbl>
              <a:tblPr/>
              <a:tblGrid>
                <a:gridCol w="268390">
                  <a:extLst>
                    <a:ext uri="{9D8B030D-6E8A-4147-A177-3AD203B41FA5}">
                      <a16:colId xmlns:a16="http://schemas.microsoft.com/office/drawing/2014/main" val="1123538997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46437699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3829656482"/>
                    </a:ext>
                  </a:extLst>
                </a:gridCol>
                <a:gridCol w="3027438">
                  <a:extLst>
                    <a:ext uri="{9D8B030D-6E8A-4147-A177-3AD203B41FA5}">
                      <a16:colId xmlns:a16="http://schemas.microsoft.com/office/drawing/2014/main" val="105854608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2925180185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1838812864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3222210741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1488785801"/>
                    </a:ext>
                  </a:extLst>
                </a:gridCol>
                <a:gridCol w="654872">
                  <a:extLst>
                    <a:ext uri="{9D8B030D-6E8A-4147-A177-3AD203B41FA5}">
                      <a16:colId xmlns:a16="http://schemas.microsoft.com/office/drawing/2014/main" val="2589267169"/>
                    </a:ext>
                  </a:extLst>
                </a:gridCol>
                <a:gridCol w="644136">
                  <a:extLst>
                    <a:ext uri="{9D8B030D-6E8A-4147-A177-3AD203B41FA5}">
                      <a16:colId xmlns:a16="http://schemas.microsoft.com/office/drawing/2014/main" val="3208027304"/>
                    </a:ext>
                  </a:extLst>
                </a:gridCol>
              </a:tblGrid>
              <a:tr h="1202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344903"/>
                  </a:ext>
                </a:extLst>
              </a:tr>
              <a:tr h="3683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155892"/>
                  </a:ext>
                </a:extLst>
              </a:tr>
              <a:tr h="1578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9.093.140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783164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6.385.055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6.385.055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1.596.106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203576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327.387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15129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24.244.580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24.244.580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5.599.954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065968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870.747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211927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55030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851.784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070173"/>
                  </a:ext>
                </a:extLst>
              </a:tr>
              <a:tr h="240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18.613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81141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1890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230413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3.455.493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3.455.493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84.274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32048"/>
                  </a:ext>
                </a:extLst>
              </a:tr>
              <a:tr h="240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69258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65.203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762843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89.572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89.572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419756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147.496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103461"/>
                  </a:ext>
                </a:extLst>
              </a:tr>
              <a:tr h="240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Regional de Ordenamiento Pesquero del Pacífico Sur (OROP-PS)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68.492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756696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055379"/>
                  </a:ext>
                </a:extLst>
              </a:tr>
              <a:tr h="240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la Conservación de Recursos Vivos Marinos Antárticos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73.260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542008"/>
                  </a:ext>
                </a:extLst>
              </a:tr>
              <a:tr h="240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Interamericana Protección y Conservación de las Tortugas Marinas (CIT)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816428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4.625.630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4.625.630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70908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4.453.836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4.453.836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758158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85956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23510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608675"/>
                  </a:ext>
                </a:extLst>
              </a:tr>
              <a:tr h="127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214806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1.560.999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85621"/>
                  </a:ext>
                </a:extLst>
              </a:tr>
              <a:tr h="120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1.560.999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058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48901A-418A-4D66-B008-183E9BF42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45360"/>
              </p:ext>
            </p:extLst>
          </p:nvPr>
        </p:nvGraphicFramePr>
        <p:xfrm>
          <a:off x="566350" y="1757204"/>
          <a:ext cx="8058787" cy="1842529"/>
        </p:xfrm>
        <a:graphic>
          <a:graphicData uri="http://schemas.openxmlformats.org/drawingml/2006/table">
            <a:tbl>
              <a:tblPr/>
              <a:tblGrid>
                <a:gridCol w="270067">
                  <a:extLst>
                    <a:ext uri="{9D8B030D-6E8A-4147-A177-3AD203B41FA5}">
                      <a16:colId xmlns:a16="http://schemas.microsoft.com/office/drawing/2014/main" val="2424856950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3879077833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1477768290"/>
                    </a:ext>
                  </a:extLst>
                </a:gridCol>
                <a:gridCol w="3046349">
                  <a:extLst>
                    <a:ext uri="{9D8B030D-6E8A-4147-A177-3AD203B41FA5}">
                      <a16:colId xmlns:a16="http://schemas.microsoft.com/office/drawing/2014/main" val="1502877008"/>
                    </a:ext>
                  </a:extLst>
                </a:gridCol>
                <a:gridCol w="723779">
                  <a:extLst>
                    <a:ext uri="{9D8B030D-6E8A-4147-A177-3AD203B41FA5}">
                      <a16:colId xmlns:a16="http://schemas.microsoft.com/office/drawing/2014/main" val="2801928400"/>
                    </a:ext>
                  </a:extLst>
                </a:gridCol>
                <a:gridCol w="723779">
                  <a:extLst>
                    <a:ext uri="{9D8B030D-6E8A-4147-A177-3AD203B41FA5}">
                      <a16:colId xmlns:a16="http://schemas.microsoft.com/office/drawing/2014/main" val="2656305505"/>
                    </a:ext>
                  </a:extLst>
                </a:gridCol>
                <a:gridCol w="723779">
                  <a:extLst>
                    <a:ext uri="{9D8B030D-6E8A-4147-A177-3AD203B41FA5}">
                      <a16:colId xmlns:a16="http://schemas.microsoft.com/office/drawing/2014/main" val="2291450852"/>
                    </a:ext>
                  </a:extLst>
                </a:gridCol>
                <a:gridCol w="723779">
                  <a:extLst>
                    <a:ext uri="{9D8B030D-6E8A-4147-A177-3AD203B41FA5}">
                      <a16:colId xmlns:a16="http://schemas.microsoft.com/office/drawing/2014/main" val="267885398"/>
                    </a:ext>
                  </a:extLst>
                </a:gridCol>
                <a:gridCol w="658962">
                  <a:extLst>
                    <a:ext uri="{9D8B030D-6E8A-4147-A177-3AD203B41FA5}">
                      <a16:colId xmlns:a16="http://schemas.microsoft.com/office/drawing/2014/main" val="3118845909"/>
                    </a:ext>
                  </a:extLst>
                </a:gridCol>
                <a:gridCol w="648159">
                  <a:extLst>
                    <a:ext uri="{9D8B030D-6E8A-4147-A177-3AD203B41FA5}">
                      <a16:colId xmlns:a16="http://schemas.microsoft.com/office/drawing/2014/main" val="48951236"/>
                    </a:ext>
                  </a:extLst>
                </a:gridCol>
              </a:tblGrid>
              <a:tr h="1281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57342"/>
                  </a:ext>
                </a:extLst>
              </a:tr>
              <a:tr h="3925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49360"/>
                  </a:ext>
                </a:extLst>
              </a:tr>
              <a:tr h="1682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8.457.902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628815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26.997.855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26.997.855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6.851.045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276270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1.100.076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6622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73278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31074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933947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905558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360052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68390"/>
                  </a:ext>
                </a:extLst>
              </a:tr>
              <a:tr h="1281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17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AB6A3BE-0C06-4DB5-B2A0-EC9158BF3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77584"/>
              </p:ext>
            </p:extLst>
          </p:nvPr>
        </p:nvGraphicFramePr>
        <p:xfrm>
          <a:off x="539553" y="1640955"/>
          <a:ext cx="8044159" cy="4360473"/>
        </p:xfrm>
        <a:graphic>
          <a:graphicData uri="http://schemas.openxmlformats.org/drawingml/2006/table">
            <a:tbl>
              <a:tblPr/>
              <a:tblGrid>
                <a:gridCol w="269576">
                  <a:extLst>
                    <a:ext uri="{9D8B030D-6E8A-4147-A177-3AD203B41FA5}">
                      <a16:colId xmlns:a16="http://schemas.microsoft.com/office/drawing/2014/main" val="3222148588"/>
                    </a:ext>
                  </a:extLst>
                </a:gridCol>
                <a:gridCol w="269576">
                  <a:extLst>
                    <a:ext uri="{9D8B030D-6E8A-4147-A177-3AD203B41FA5}">
                      <a16:colId xmlns:a16="http://schemas.microsoft.com/office/drawing/2014/main" val="2371764117"/>
                    </a:ext>
                  </a:extLst>
                </a:gridCol>
                <a:gridCol w="269576">
                  <a:extLst>
                    <a:ext uri="{9D8B030D-6E8A-4147-A177-3AD203B41FA5}">
                      <a16:colId xmlns:a16="http://schemas.microsoft.com/office/drawing/2014/main" val="3190180662"/>
                    </a:ext>
                  </a:extLst>
                </a:gridCol>
                <a:gridCol w="3040822">
                  <a:extLst>
                    <a:ext uri="{9D8B030D-6E8A-4147-A177-3AD203B41FA5}">
                      <a16:colId xmlns:a16="http://schemas.microsoft.com/office/drawing/2014/main" val="1731886180"/>
                    </a:ext>
                  </a:extLst>
                </a:gridCol>
                <a:gridCol w="722465">
                  <a:extLst>
                    <a:ext uri="{9D8B030D-6E8A-4147-A177-3AD203B41FA5}">
                      <a16:colId xmlns:a16="http://schemas.microsoft.com/office/drawing/2014/main" val="1681629461"/>
                    </a:ext>
                  </a:extLst>
                </a:gridCol>
                <a:gridCol w="722465">
                  <a:extLst>
                    <a:ext uri="{9D8B030D-6E8A-4147-A177-3AD203B41FA5}">
                      <a16:colId xmlns:a16="http://schemas.microsoft.com/office/drawing/2014/main" val="421478223"/>
                    </a:ext>
                  </a:extLst>
                </a:gridCol>
                <a:gridCol w="722465">
                  <a:extLst>
                    <a:ext uri="{9D8B030D-6E8A-4147-A177-3AD203B41FA5}">
                      <a16:colId xmlns:a16="http://schemas.microsoft.com/office/drawing/2014/main" val="2492238110"/>
                    </a:ext>
                  </a:extLst>
                </a:gridCol>
                <a:gridCol w="722465">
                  <a:extLst>
                    <a:ext uri="{9D8B030D-6E8A-4147-A177-3AD203B41FA5}">
                      <a16:colId xmlns:a16="http://schemas.microsoft.com/office/drawing/2014/main" val="3963533155"/>
                    </a:ext>
                  </a:extLst>
                </a:gridCol>
                <a:gridCol w="657766">
                  <a:extLst>
                    <a:ext uri="{9D8B030D-6E8A-4147-A177-3AD203B41FA5}">
                      <a16:colId xmlns:a16="http://schemas.microsoft.com/office/drawing/2014/main" val="1888025942"/>
                    </a:ext>
                  </a:extLst>
                </a:gridCol>
                <a:gridCol w="646983">
                  <a:extLst>
                    <a:ext uri="{9D8B030D-6E8A-4147-A177-3AD203B41FA5}">
                      <a16:colId xmlns:a16="http://schemas.microsoft.com/office/drawing/2014/main" val="2089733946"/>
                    </a:ext>
                  </a:extLst>
                </a:gridCol>
              </a:tblGrid>
              <a:tr h="1141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890179"/>
                  </a:ext>
                </a:extLst>
              </a:tr>
              <a:tr h="348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498144"/>
                  </a:ext>
                </a:extLst>
              </a:tr>
              <a:tr h="1351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1.165.513.435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465.454.915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475.188.480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18922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26.828.831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26.828.831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7.036.615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32121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9.134.636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9.134.636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1.525.781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0499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536.769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059904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476.282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19242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34727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196.263.465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251.263.465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25.006.454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026364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73.079.797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128.079.797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3.005.303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427503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55929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05565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028410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273.383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37904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629810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8.360.505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63.360.505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332.451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070483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60552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273.422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095385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777761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097728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4.959.903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4.959.903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72.413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983919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1.720.360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801908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15.652.905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15.652.905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14833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787071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20.275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44116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4.950.000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36021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3.750.000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439588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1.200.000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046067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196276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705099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17.051.151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547822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14.742.381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79900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356.034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842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220A451-B89E-44A3-AE13-154123ABC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928207"/>
              </p:ext>
            </p:extLst>
          </p:nvPr>
        </p:nvGraphicFramePr>
        <p:xfrm>
          <a:off x="535031" y="1677597"/>
          <a:ext cx="8069416" cy="4370107"/>
        </p:xfrm>
        <a:graphic>
          <a:graphicData uri="http://schemas.openxmlformats.org/drawingml/2006/table">
            <a:tbl>
              <a:tblPr/>
              <a:tblGrid>
                <a:gridCol w="270423">
                  <a:extLst>
                    <a:ext uri="{9D8B030D-6E8A-4147-A177-3AD203B41FA5}">
                      <a16:colId xmlns:a16="http://schemas.microsoft.com/office/drawing/2014/main" val="2437329202"/>
                    </a:ext>
                  </a:extLst>
                </a:gridCol>
                <a:gridCol w="270423">
                  <a:extLst>
                    <a:ext uri="{9D8B030D-6E8A-4147-A177-3AD203B41FA5}">
                      <a16:colId xmlns:a16="http://schemas.microsoft.com/office/drawing/2014/main" val="2709147407"/>
                    </a:ext>
                  </a:extLst>
                </a:gridCol>
                <a:gridCol w="270423">
                  <a:extLst>
                    <a:ext uri="{9D8B030D-6E8A-4147-A177-3AD203B41FA5}">
                      <a16:colId xmlns:a16="http://schemas.microsoft.com/office/drawing/2014/main" val="2989774314"/>
                    </a:ext>
                  </a:extLst>
                </a:gridCol>
                <a:gridCol w="3050369">
                  <a:extLst>
                    <a:ext uri="{9D8B030D-6E8A-4147-A177-3AD203B41FA5}">
                      <a16:colId xmlns:a16="http://schemas.microsoft.com/office/drawing/2014/main" val="3195838132"/>
                    </a:ext>
                  </a:extLst>
                </a:gridCol>
                <a:gridCol w="724733">
                  <a:extLst>
                    <a:ext uri="{9D8B030D-6E8A-4147-A177-3AD203B41FA5}">
                      <a16:colId xmlns:a16="http://schemas.microsoft.com/office/drawing/2014/main" val="2958261831"/>
                    </a:ext>
                  </a:extLst>
                </a:gridCol>
                <a:gridCol w="724733">
                  <a:extLst>
                    <a:ext uri="{9D8B030D-6E8A-4147-A177-3AD203B41FA5}">
                      <a16:colId xmlns:a16="http://schemas.microsoft.com/office/drawing/2014/main" val="2839140915"/>
                    </a:ext>
                  </a:extLst>
                </a:gridCol>
                <a:gridCol w="724733">
                  <a:extLst>
                    <a:ext uri="{9D8B030D-6E8A-4147-A177-3AD203B41FA5}">
                      <a16:colId xmlns:a16="http://schemas.microsoft.com/office/drawing/2014/main" val="911745653"/>
                    </a:ext>
                  </a:extLst>
                </a:gridCol>
                <a:gridCol w="724733">
                  <a:extLst>
                    <a:ext uri="{9D8B030D-6E8A-4147-A177-3AD203B41FA5}">
                      <a16:colId xmlns:a16="http://schemas.microsoft.com/office/drawing/2014/main" val="1515374289"/>
                    </a:ext>
                  </a:extLst>
                </a:gridCol>
                <a:gridCol w="659831">
                  <a:extLst>
                    <a:ext uri="{9D8B030D-6E8A-4147-A177-3AD203B41FA5}">
                      <a16:colId xmlns:a16="http://schemas.microsoft.com/office/drawing/2014/main" val="2330220175"/>
                    </a:ext>
                  </a:extLst>
                </a:gridCol>
                <a:gridCol w="649015">
                  <a:extLst>
                    <a:ext uri="{9D8B030D-6E8A-4147-A177-3AD203B41FA5}">
                      <a16:colId xmlns:a16="http://schemas.microsoft.com/office/drawing/2014/main" val="1298971847"/>
                    </a:ext>
                  </a:extLst>
                </a:gridCol>
              </a:tblGrid>
              <a:tr h="1230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971459"/>
                  </a:ext>
                </a:extLst>
              </a:tr>
              <a:tr h="3835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36450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880531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042092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936783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1.541.578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95658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115717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389848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437.597.995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413.063.459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44933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1.448.907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860676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20.409.874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430.864.789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411.614.552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53971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009395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588856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38148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014252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51774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293715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3913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830065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389351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296419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128701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83092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21.157.383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126228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21.157.383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384580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11.814.941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61010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9.342.442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076459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601591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57038"/>
                  </a:ext>
                </a:extLst>
              </a:tr>
              <a:tr h="13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6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C622D9C-2D1F-46B8-A2BE-1D70FEED1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19942"/>
              </p:ext>
            </p:extLst>
          </p:nvPr>
        </p:nvGraphicFramePr>
        <p:xfrm>
          <a:off x="519541" y="1729646"/>
          <a:ext cx="8075480" cy="920276"/>
        </p:xfrm>
        <a:graphic>
          <a:graphicData uri="http://schemas.openxmlformats.org/drawingml/2006/table">
            <a:tbl>
              <a:tblPr/>
              <a:tblGrid>
                <a:gridCol w="270626">
                  <a:extLst>
                    <a:ext uri="{9D8B030D-6E8A-4147-A177-3AD203B41FA5}">
                      <a16:colId xmlns:a16="http://schemas.microsoft.com/office/drawing/2014/main" val="1350918863"/>
                    </a:ext>
                  </a:extLst>
                </a:gridCol>
                <a:gridCol w="270626">
                  <a:extLst>
                    <a:ext uri="{9D8B030D-6E8A-4147-A177-3AD203B41FA5}">
                      <a16:colId xmlns:a16="http://schemas.microsoft.com/office/drawing/2014/main" val="583526747"/>
                    </a:ext>
                  </a:extLst>
                </a:gridCol>
                <a:gridCol w="270626">
                  <a:extLst>
                    <a:ext uri="{9D8B030D-6E8A-4147-A177-3AD203B41FA5}">
                      <a16:colId xmlns:a16="http://schemas.microsoft.com/office/drawing/2014/main" val="1639829768"/>
                    </a:ext>
                  </a:extLst>
                </a:gridCol>
                <a:gridCol w="3052661">
                  <a:extLst>
                    <a:ext uri="{9D8B030D-6E8A-4147-A177-3AD203B41FA5}">
                      <a16:colId xmlns:a16="http://schemas.microsoft.com/office/drawing/2014/main" val="2126193213"/>
                    </a:ext>
                  </a:extLst>
                </a:gridCol>
                <a:gridCol w="725278">
                  <a:extLst>
                    <a:ext uri="{9D8B030D-6E8A-4147-A177-3AD203B41FA5}">
                      <a16:colId xmlns:a16="http://schemas.microsoft.com/office/drawing/2014/main" val="1356004478"/>
                    </a:ext>
                  </a:extLst>
                </a:gridCol>
                <a:gridCol w="725278">
                  <a:extLst>
                    <a:ext uri="{9D8B030D-6E8A-4147-A177-3AD203B41FA5}">
                      <a16:colId xmlns:a16="http://schemas.microsoft.com/office/drawing/2014/main" val="3193412881"/>
                    </a:ext>
                  </a:extLst>
                </a:gridCol>
                <a:gridCol w="725278">
                  <a:extLst>
                    <a:ext uri="{9D8B030D-6E8A-4147-A177-3AD203B41FA5}">
                      <a16:colId xmlns:a16="http://schemas.microsoft.com/office/drawing/2014/main" val="1785257044"/>
                    </a:ext>
                  </a:extLst>
                </a:gridCol>
                <a:gridCol w="725278">
                  <a:extLst>
                    <a:ext uri="{9D8B030D-6E8A-4147-A177-3AD203B41FA5}">
                      <a16:colId xmlns:a16="http://schemas.microsoft.com/office/drawing/2014/main" val="3786945565"/>
                    </a:ext>
                  </a:extLst>
                </a:gridCol>
                <a:gridCol w="660327">
                  <a:extLst>
                    <a:ext uri="{9D8B030D-6E8A-4147-A177-3AD203B41FA5}">
                      <a16:colId xmlns:a16="http://schemas.microsoft.com/office/drawing/2014/main" val="2180913626"/>
                    </a:ext>
                  </a:extLst>
                </a:gridCol>
                <a:gridCol w="649502">
                  <a:extLst>
                    <a:ext uri="{9D8B030D-6E8A-4147-A177-3AD203B41FA5}">
                      <a16:colId xmlns:a16="http://schemas.microsoft.com/office/drawing/2014/main" val="2454321423"/>
                    </a:ext>
                  </a:extLst>
                </a:gridCol>
              </a:tblGrid>
              <a:tr h="1230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76219"/>
                  </a:ext>
                </a:extLst>
              </a:tr>
              <a:tr h="3834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71976"/>
                  </a:ext>
                </a:extLst>
              </a:tr>
              <a:tr h="13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280316"/>
                  </a:ext>
                </a:extLst>
              </a:tr>
              <a:tr h="13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832036"/>
                  </a:ext>
                </a:extLst>
              </a:tr>
              <a:tr h="13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06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1662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31DC61B-8CAA-464B-A08E-BFD864413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52460"/>
              </p:ext>
            </p:extLst>
          </p:nvPr>
        </p:nvGraphicFramePr>
        <p:xfrm>
          <a:off x="500062" y="1776666"/>
          <a:ext cx="8032380" cy="2196667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1872593445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580276860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887187188"/>
                    </a:ext>
                  </a:extLst>
                </a:gridCol>
                <a:gridCol w="3036367">
                  <a:extLst>
                    <a:ext uri="{9D8B030D-6E8A-4147-A177-3AD203B41FA5}">
                      <a16:colId xmlns:a16="http://schemas.microsoft.com/office/drawing/2014/main" val="2469101733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248121454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325689138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2173973312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2395998355"/>
                    </a:ext>
                  </a:extLst>
                </a:gridCol>
                <a:gridCol w="656803">
                  <a:extLst>
                    <a:ext uri="{9D8B030D-6E8A-4147-A177-3AD203B41FA5}">
                      <a16:colId xmlns:a16="http://schemas.microsoft.com/office/drawing/2014/main" val="1502725854"/>
                    </a:ext>
                  </a:extLst>
                </a:gridCol>
                <a:gridCol w="646036">
                  <a:extLst>
                    <a:ext uri="{9D8B030D-6E8A-4147-A177-3AD203B41FA5}">
                      <a16:colId xmlns:a16="http://schemas.microsoft.com/office/drawing/2014/main" val="961914140"/>
                    </a:ext>
                  </a:extLst>
                </a:gridCol>
              </a:tblGrid>
              <a:tr h="1264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096594"/>
                  </a:ext>
                </a:extLst>
              </a:tr>
              <a:tr h="3871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81961"/>
                  </a:ext>
                </a:extLst>
              </a:tr>
              <a:tr h="1659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10.593.051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18551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36.959.165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36.959.165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9.247.176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43026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81438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491155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163103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410623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780898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32743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83327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848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12046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929827"/>
                  </a:ext>
                </a:extLst>
              </a:tr>
              <a:tr h="126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940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B5C1E5B-82E6-4346-9953-A004905E2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01479"/>
              </p:ext>
            </p:extLst>
          </p:nvPr>
        </p:nvGraphicFramePr>
        <p:xfrm>
          <a:off x="568176" y="1841885"/>
          <a:ext cx="8007648" cy="2220209"/>
        </p:xfrm>
        <a:graphic>
          <a:graphicData uri="http://schemas.openxmlformats.org/drawingml/2006/table">
            <a:tbl>
              <a:tblPr/>
              <a:tblGrid>
                <a:gridCol w="268354">
                  <a:extLst>
                    <a:ext uri="{9D8B030D-6E8A-4147-A177-3AD203B41FA5}">
                      <a16:colId xmlns:a16="http://schemas.microsoft.com/office/drawing/2014/main" val="3104322385"/>
                    </a:ext>
                  </a:extLst>
                </a:gridCol>
                <a:gridCol w="268354">
                  <a:extLst>
                    <a:ext uri="{9D8B030D-6E8A-4147-A177-3AD203B41FA5}">
                      <a16:colId xmlns:a16="http://schemas.microsoft.com/office/drawing/2014/main" val="2234577700"/>
                    </a:ext>
                  </a:extLst>
                </a:gridCol>
                <a:gridCol w="268354">
                  <a:extLst>
                    <a:ext uri="{9D8B030D-6E8A-4147-A177-3AD203B41FA5}">
                      <a16:colId xmlns:a16="http://schemas.microsoft.com/office/drawing/2014/main" val="1929060161"/>
                    </a:ext>
                  </a:extLst>
                </a:gridCol>
                <a:gridCol w="3027019">
                  <a:extLst>
                    <a:ext uri="{9D8B030D-6E8A-4147-A177-3AD203B41FA5}">
                      <a16:colId xmlns:a16="http://schemas.microsoft.com/office/drawing/2014/main" val="2558957611"/>
                    </a:ext>
                  </a:extLst>
                </a:gridCol>
                <a:gridCol w="719185">
                  <a:extLst>
                    <a:ext uri="{9D8B030D-6E8A-4147-A177-3AD203B41FA5}">
                      <a16:colId xmlns:a16="http://schemas.microsoft.com/office/drawing/2014/main" val="3395050357"/>
                    </a:ext>
                  </a:extLst>
                </a:gridCol>
                <a:gridCol w="719185">
                  <a:extLst>
                    <a:ext uri="{9D8B030D-6E8A-4147-A177-3AD203B41FA5}">
                      <a16:colId xmlns:a16="http://schemas.microsoft.com/office/drawing/2014/main" val="2425321830"/>
                    </a:ext>
                  </a:extLst>
                </a:gridCol>
                <a:gridCol w="719185">
                  <a:extLst>
                    <a:ext uri="{9D8B030D-6E8A-4147-A177-3AD203B41FA5}">
                      <a16:colId xmlns:a16="http://schemas.microsoft.com/office/drawing/2014/main" val="4022722358"/>
                    </a:ext>
                  </a:extLst>
                </a:gridCol>
                <a:gridCol w="719185">
                  <a:extLst>
                    <a:ext uri="{9D8B030D-6E8A-4147-A177-3AD203B41FA5}">
                      <a16:colId xmlns:a16="http://schemas.microsoft.com/office/drawing/2014/main" val="2746647815"/>
                    </a:ext>
                  </a:extLst>
                </a:gridCol>
                <a:gridCol w="654780">
                  <a:extLst>
                    <a:ext uri="{9D8B030D-6E8A-4147-A177-3AD203B41FA5}">
                      <a16:colId xmlns:a16="http://schemas.microsoft.com/office/drawing/2014/main" val="1627005257"/>
                    </a:ext>
                  </a:extLst>
                </a:gridCol>
                <a:gridCol w="644047">
                  <a:extLst>
                    <a:ext uri="{9D8B030D-6E8A-4147-A177-3AD203B41FA5}">
                      <a16:colId xmlns:a16="http://schemas.microsoft.com/office/drawing/2014/main" val="2468359751"/>
                    </a:ext>
                  </a:extLst>
                </a:gridCol>
              </a:tblGrid>
              <a:tr h="127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76068"/>
                  </a:ext>
                </a:extLst>
              </a:tr>
              <a:tr h="3913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209755"/>
                  </a:ext>
                </a:extLst>
              </a:tr>
              <a:tr h="167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3.809.736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97995"/>
                  </a:ext>
                </a:extLst>
              </a:tr>
              <a:tr h="127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2.171.206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2.171.206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957483"/>
                  </a:ext>
                </a:extLst>
              </a:tr>
              <a:tr h="127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991422"/>
                  </a:ext>
                </a:extLst>
              </a:tr>
              <a:tr h="127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3.073.072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93278"/>
                  </a:ext>
                </a:extLst>
              </a:tr>
              <a:tr h="127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3.073.072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31506"/>
                  </a:ext>
                </a:extLst>
              </a:tr>
              <a:tr h="127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3.073.072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74294"/>
                  </a:ext>
                </a:extLst>
              </a:tr>
              <a:tr h="127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946785"/>
                  </a:ext>
                </a:extLst>
              </a:tr>
              <a:tr h="127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423197"/>
                  </a:ext>
                </a:extLst>
              </a:tr>
              <a:tr h="127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171061"/>
                  </a:ext>
                </a:extLst>
              </a:tr>
              <a:tr h="127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90889"/>
                  </a:ext>
                </a:extLst>
              </a:tr>
              <a:tr h="127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516.633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66232"/>
                  </a:ext>
                </a:extLst>
              </a:tr>
              <a:tr h="127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436443"/>
                  </a:ext>
                </a:extLst>
              </a:tr>
              <a:tr h="127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365.652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32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A06C4A4-C51C-4834-A4A5-B2815204D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95122"/>
              </p:ext>
            </p:extLst>
          </p:nvPr>
        </p:nvGraphicFramePr>
        <p:xfrm>
          <a:off x="509258" y="1724216"/>
          <a:ext cx="8022976" cy="1171903"/>
        </p:xfrm>
        <a:graphic>
          <a:graphicData uri="http://schemas.openxmlformats.org/drawingml/2006/table">
            <a:tbl>
              <a:tblPr/>
              <a:tblGrid>
                <a:gridCol w="268867">
                  <a:extLst>
                    <a:ext uri="{9D8B030D-6E8A-4147-A177-3AD203B41FA5}">
                      <a16:colId xmlns:a16="http://schemas.microsoft.com/office/drawing/2014/main" val="1130627992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778946605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2855936353"/>
                    </a:ext>
                  </a:extLst>
                </a:gridCol>
                <a:gridCol w="3032813">
                  <a:extLst>
                    <a:ext uri="{9D8B030D-6E8A-4147-A177-3AD203B41FA5}">
                      <a16:colId xmlns:a16="http://schemas.microsoft.com/office/drawing/2014/main" val="1505158470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4188639174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2571648730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27593873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2667634755"/>
                    </a:ext>
                  </a:extLst>
                </a:gridCol>
                <a:gridCol w="656034">
                  <a:extLst>
                    <a:ext uri="{9D8B030D-6E8A-4147-A177-3AD203B41FA5}">
                      <a16:colId xmlns:a16="http://schemas.microsoft.com/office/drawing/2014/main" val="3673006593"/>
                    </a:ext>
                  </a:extLst>
                </a:gridCol>
                <a:gridCol w="645280">
                  <a:extLst>
                    <a:ext uri="{9D8B030D-6E8A-4147-A177-3AD203B41FA5}">
                      <a16:colId xmlns:a16="http://schemas.microsoft.com/office/drawing/2014/main" val="1671349676"/>
                    </a:ext>
                  </a:extLst>
                </a:gridCol>
              </a:tblGrid>
              <a:tr h="1250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455088"/>
                  </a:ext>
                </a:extLst>
              </a:tr>
              <a:tr h="3828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302483"/>
                  </a:ext>
                </a:extLst>
              </a:tr>
              <a:tr h="1640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1.666.167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001007"/>
                  </a:ext>
                </a:extLst>
              </a:tr>
              <a:tr h="125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5.528.199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5.528.199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1.351.488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730521"/>
                  </a:ext>
                </a:extLst>
              </a:tr>
              <a:tr h="125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68805"/>
                  </a:ext>
                </a:extLst>
              </a:tr>
              <a:tr h="125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16195"/>
                  </a:ext>
                </a:extLst>
              </a:tr>
              <a:tr h="125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013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549008-DAA7-462A-97B5-8F4FB0D7B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04832"/>
              </p:ext>
            </p:extLst>
          </p:nvPr>
        </p:nvGraphicFramePr>
        <p:xfrm>
          <a:off x="518864" y="1714572"/>
          <a:ext cx="8084263" cy="2638444"/>
        </p:xfrm>
        <a:graphic>
          <a:graphicData uri="http://schemas.openxmlformats.org/drawingml/2006/table">
            <a:tbl>
              <a:tblPr/>
              <a:tblGrid>
                <a:gridCol w="270921">
                  <a:extLst>
                    <a:ext uri="{9D8B030D-6E8A-4147-A177-3AD203B41FA5}">
                      <a16:colId xmlns:a16="http://schemas.microsoft.com/office/drawing/2014/main" val="1964752125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1806920476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15086850"/>
                    </a:ext>
                  </a:extLst>
                </a:gridCol>
                <a:gridCol w="3055981">
                  <a:extLst>
                    <a:ext uri="{9D8B030D-6E8A-4147-A177-3AD203B41FA5}">
                      <a16:colId xmlns:a16="http://schemas.microsoft.com/office/drawing/2014/main" val="4111961021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4052785572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4186485048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3812630336"/>
                    </a:ext>
                  </a:extLst>
                </a:gridCol>
                <a:gridCol w="726066">
                  <a:extLst>
                    <a:ext uri="{9D8B030D-6E8A-4147-A177-3AD203B41FA5}">
                      <a16:colId xmlns:a16="http://schemas.microsoft.com/office/drawing/2014/main" val="2505374367"/>
                    </a:ext>
                  </a:extLst>
                </a:gridCol>
                <a:gridCol w="661046">
                  <a:extLst>
                    <a:ext uri="{9D8B030D-6E8A-4147-A177-3AD203B41FA5}">
                      <a16:colId xmlns:a16="http://schemas.microsoft.com/office/drawing/2014/main" val="3179316508"/>
                    </a:ext>
                  </a:extLst>
                </a:gridCol>
                <a:gridCol w="650209">
                  <a:extLst>
                    <a:ext uri="{9D8B030D-6E8A-4147-A177-3AD203B41FA5}">
                      <a16:colId xmlns:a16="http://schemas.microsoft.com/office/drawing/2014/main" val="3292023247"/>
                    </a:ext>
                  </a:extLst>
                </a:gridCol>
              </a:tblGrid>
              <a:tr h="1234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358136"/>
                  </a:ext>
                </a:extLst>
              </a:tr>
              <a:tr h="3780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599026"/>
                  </a:ext>
                </a:extLst>
              </a:tr>
              <a:tr h="1620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3.521.253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77563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8.734.388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8.734.388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2.267.998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108393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1.834.073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2.219.073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54477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9.973.189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9.588.189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636029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8.679.726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24389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5.184.511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5.184.511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72179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2.220.005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232872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549518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46956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625772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17048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231455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407869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491601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94245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84296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38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91880"/>
              </p:ext>
            </p:extLst>
          </p:nvPr>
        </p:nvGraphicFramePr>
        <p:xfrm>
          <a:off x="544798" y="1772816"/>
          <a:ext cx="4000962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118191"/>
              </p:ext>
            </p:extLst>
          </p:nvPr>
        </p:nvGraphicFramePr>
        <p:xfrm>
          <a:off x="4572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2ABB90C-717B-4910-B7C0-9D538420C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499680"/>
              </p:ext>
            </p:extLst>
          </p:nvPr>
        </p:nvGraphicFramePr>
        <p:xfrm>
          <a:off x="529832" y="1877040"/>
          <a:ext cx="8072960" cy="1274235"/>
        </p:xfrm>
        <a:graphic>
          <a:graphicData uri="http://schemas.openxmlformats.org/drawingml/2006/table">
            <a:tbl>
              <a:tblPr/>
              <a:tblGrid>
                <a:gridCol w="270541">
                  <a:extLst>
                    <a:ext uri="{9D8B030D-6E8A-4147-A177-3AD203B41FA5}">
                      <a16:colId xmlns:a16="http://schemas.microsoft.com/office/drawing/2014/main" val="343194758"/>
                    </a:ext>
                  </a:extLst>
                </a:gridCol>
                <a:gridCol w="270541">
                  <a:extLst>
                    <a:ext uri="{9D8B030D-6E8A-4147-A177-3AD203B41FA5}">
                      <a16:colId xmlns:a16="http://schemas.microsoft.com/office/drawing/2014/main" val="702232303"/>
                    </a:ext>
                  </a:extLst>
                </a:gridCol>
                <a:gridCol w="270541">
                  <a:extLst>
                    <a:ext uri="{9D8B030D-6E8A-4147-A177-3AD203B41FA5}">
                      <a16:colId xmlns:a16="http://schemas.microsoft.com/office/drawing/2014/main" val="2317030729"/>
                    </a:ext>
                  </a:extLst>
                </a:gridCol>
                <a:gridCol w="3051708">
                  <a:extLst>
                    <a:ext uri="{9D8B030D-6E8A-4147-A177-3AD203B41FA5}">
                      <a16:colId xmlns:a16="http://schemas.microsoft.com/office/drawing/2014/main" val="608397208"/>
                    </a:ext>
                  </a:extLst>
                </a:gridCol>
                <a:gridCol w="725052">
                  <a:extLst>
                    <a:ext uri="{9D8B030D-6E8A-4147-A177-3AD203B41FA5}">
                      <a16:colId xmlns:a16="http://schemas.microsoft.com/office/drawing/2014/main" val="2979127727"/>
                    </a:ext>
                  </a:extLst>
                </a:gridCol>
                <a:gridCol w="725052">
                  <a:extLst>
                    <a:ext uri="{9D8B030D-6E8A-4147-A177-3AD203B41FA5}">
                      <a16:colId xmlns:a16="http://schemas.microsoft.com/office/drawing/2014/main" val="1666813593"/>
                    </a:ext>
                  </a:extLst>
                </a:gridCol>
                <a:gridCol w="725052">
                  <a:extLst>
                    <a:ext uri="{9D8B030D-6E8A-4147-A177-3AD203B41FA5}">
                      <a16:colId xmlns:a16="http://schemas.microsoft.com/office/drawing/2014/main" val="878810499"/>
                    </a:ext>
                  </a:extLst>
                </a:gridCol>
                <a:gridCol w="725052">
                  <a:extLst>
                    <a:ext uri="{9D8B030D-6E8A-4147-A177-3AD203B41FA5}">
                      <a16:colId xmlns:a16="http://schemas.microsoft.com/office/drawing/2014/main" val="1418241466"/>
                    </a:ext>
                  </a:extLst>
                </a:gridCol>
                <a:gridCol w="660121">
                  <a:extLst>
                    <a:ext uri="{9D8B030D-6E8A-4147-A177-3AD203B41FA5}">
                      <a16:colId xmlns:a16="http://schemas.microsoft.com/office/drawing/2014/main" val="1157014598"/>
                    </a:ext>
                  </a:extLst>
                </a:gridCol>
                <a:gridCol w="649300">
                  <a:extLst>
                    <a:ext uri="{9D8B030D-6E8A-4147-A177-3AD203B41FA5}">
                      <a16:colId xmlns:a16="http://schemas.microsoft.com/office/drawing/2014/main" val="1584986404"/>
                    </a:ext>
                  </a:extLst>
                </a:gridCol>
              </a:tblGrid>
              <a:tr h="1228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3715"/>
                  </a:ext>
                </a:extLst>
              </a:tr>
              <a:tr h="3761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75783"/>
                  </a:ext>
                </a:extLst>
              </a:tr>
              <a:tr h="1611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479356"/>
                  </a:ext>
                </a:extLst>
              </a:tr>
              <a:tr h="122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966822"/>
                  </a:ext>
                </a:extLst>
              </a:tr>
              <a:tr h="122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833091"/>
                  </a:ext>
                </a:extLst>
              </a:tr>
              <a:tr h="122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55014"/>
                  </a:ext>
                </a:extLst>
              </a:tr>
              <a:tr h="122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750436"/>
                  </a:ext>
                </a:extLst>
              </a:tr>
              <a:tr h="1228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999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EDB9328-A480-40BF-99D4-EB97198DB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971057"/>
              </p:ext>
            </p:extLst>
          </p:nvPr>
        </p:nvGraphicFramePr>
        <p:xfrm>
          <a:off x="528176" y="1727008"/>
          <a:ext cx="8087650" cy="2981642"/>
        </p:xfrm>
        <a:graphic>
          <a:graphicData uri="http://schemas.openxmlformats.org/drawingml/2006/table">
            <a:tbl>
              <a:tblPr/>
              <a:tblGrid>
                <a:gridCol w="271034">
                  <a:extLst>
                    <a:ext uri="{9D8B030D-6E8A-4147-A177-3AD203B41FA5}">
                      <a16:colId xmlns:a16="http://schemas.microsoft.com/office/drawing/2014/main" val="2559394569"/>
                    </a:ext>
                  </a:extLst>
                </a:gridCol>
                <a:gridCol w="271034">
                  <a:extLst>
                    <a:ext uri="{9D8B030D-6E8A-4147-A177-3AD203B41FA5}">
                      <a16:colId xmlns:a16="http://schemas.microsoft.com/office/drawing/2014/main" val="1714231735"/>
                    </a:ext>
                  </a:extLst>
                </a:gridCol>
                <a:gridCol w="271034">
                  <a:extLst>
                    <a:ext uri="{9D8B030D-6E8A-4147-A177-3AD203B41FA5}">
                      <a16:colId xmlns:a16="http://schemas.microsoft.com/office/drawing/2014/main" val="512226957"/>
                    </a:ext>
                  </a:extLst>
                </a:gridCol>
                <a:gridCol w="3057261">
                  <a:extLst>
                    <a:ext uri="{9D8B030D-6E8A-4147-A177-3AD203B41FA5}">
                      <a16:colId xmlns:a16="http://schemas.microsoft.com/office/drawing/2014/main" val="1993121262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3391192992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2182180733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1625128117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1100238308"/>
                    </a:ext>
                  </a:extLst>
                </a:gridCol>
                <a:gridCol w="661322">
                  <a:extLst>
                    <a:ext uri="{9D8B030D-6E8A-4147-A177-3AD203B41FA5}">
                      <a16:colId xmlns:a16="http://schemas.microsoft.com/office/drawing/2014/main" val="2910295161"/>
                    </a:ext>
                  </a:extLst>
                </a:gridCol>
                <a:gridCol w="650481">
                  <a:extLst>
                    <a:ext uri="{9D8B030D-6E8A-4147-A177-3AD203B41FA5}">
                      <a16:colId xmlns:a16="http://schemas.microsoft.com/office/drawing/2014/main" val="803762567"/>
                    </a:ext>
                  </a:extLst>
                </a:gridCol>
              </a:tblGrid>
              <a:tr h="1275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953959"/>
                  </a:ext>
                </a:extLst>
              </a:tr>
              <a:tr h="3906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49973"/>
                  </a:ext>
                </a:extLst>
              </a:tr>
              <a:tr h="1674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136.253.776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37.285.914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5.667.708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276826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9.494.460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9.494.460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2.474.946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771559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284.863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40736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06780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046439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2.371.723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954755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2.371.723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923095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13.797.750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42.264.211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28.466.461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95193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8.455.501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17.244.000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75380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293.051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762937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10408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94423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48133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639757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710181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43.852.639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-464.086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4948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43.852.639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-464.086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312534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634173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393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B0568BE-7124-4F18-B77C-A7CB98E4B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802391"/>
              </p:ext>
            </p:extLst>
          </p:nvPr>
        </p:nvGraphicFramePr>
        <p:xfrm>
          <a:off x="546328" y="1700808"/>
          <a:ext cx="8060007" cy="2497030"/>
        </p:xfrm>
        <a:graphic>
          <a:graphicData uri="http://schemas.openxmlformats.org/drawingml/2006/table">
            <a:tbl>
              <a:tblPr/>
              <a:tblGrid>
                <a:gridCol w="270108">
                  <a:extLst>
                    <a:ext uri="{9D8B030D-6E8A-4147-A177-3AD203B41FA5}">
                      <a16:colId xmlns:a16="http://schemas.microsoft.com/office/drawing/2014/main" val="1226178064"/>
                    </a:ext>
                  </a:extLst>
                </a:gridCol>
                <a:gridCol w="270108">
                  <a:extLst>
                    <a:ext uri="{9D8B030D-6E8A-4147-A177-3AD203B41FA5}">
                      <a16:colId xmlns:a16="http://schemas.microsoft.com/office/drawing/2014/main" val="2563046143"/>
                    </a:ext>
                  </a:extLst>
                </a:gridCol>
                <a:gridCol w="270108">
                  <a:extLst>
                    <a:ext uri="{9D8B030D-6E8A-4147-A177-3AD203B41FA5}">
                      <a16:colId xmlns:a16="http://schemas.microsoft.com/office/drawing/2014/main" val="1238791606"/>
                    </a:ext>
                  </a:extLst>
                </a:gridCol>
                <a:gridCol w="3046811">
                  <a:extLst>
                    <a:ext uri="{9D8B030D-6E8A-4147-A177-3AD203B41FA5}">
                      <a16:colId xmlns:a16="http://schemas.microsoft.com/office/drawing/2014/main" val="1937521035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3547396981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3056839781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3727468082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1482310629"/>
                    </a:ext>
                  </a:extLst>
                </a:gridCol>
                <a:gridCol w="659062">
                  <a:extLst>
                    <a:ext uri="{9D8B030D-6E8A-4147-A177-3AD203B41FA5}">
                      <a16:colId xmlns:a16="http://schemas.microsoft.com/office/drawing/2014/main" val="3015950719"/>
                    </a:ext>
                  </a:extLst>
                </a:gridCol>
                <a:gridCol w="648258">
                  <a:extLst>
                    <a:ext uri="{9D8B030D-6E8A-4147-A177-3AD203B41FA5}">
                      <a16:colId xmlns:a16="http://schemas.microsoft.com/office/drawing/2014/main" val="343077169"/>
                    </a:ext>
                  </a:extLst>
                </a:gridCol>
              </a:tblGrid>
              <a:tr h="1288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87936"/>
                  </a:ext>
                </a:extLst>
              </a:tr>
              <a:tr h="3946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667399"/>
                  </a:ext>
                </a:extLst>
              </a:tr>
              <a:tr h="169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31.918.715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2.818.853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499968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107446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615487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999360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98569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2.127.849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496813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2.127.849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450109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427923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5.191.606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6.271.606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65512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016200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1.591.587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897826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213704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1409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72855"/>
                  </a:ext>
                </a:extLst>
              </a:tr>
              <a:tr h="128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922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ECB9A07-A4A2-4390-8825-9C2EB5D36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32635"/>
              </p:ext>
            </p:extLst>
          </p:nvPr>
        </p:nvGraphicFramePr>
        <p:xfrm>
          <a:off x="523702" y="1926390"/>
          <a:ext cx="8008735" cy="1823380"/>
        </p:xfrm>
        <a:graphic>
          <a:graphicData uri="http://schemas.openxmlformats.org/drawingml/2006/table">
            <a:tbl>
              <a:tblPr/>
              <a:tblGrid>
                <a:gridCol w="268390">
                  <a:extLst>
                    <a:ext uri="{9D8B030D-6E8A-4147-A177-3AD203B41FA5}">
                      <a16:colId xmlns:a16="http://schemas.microsoft.com/office/drawing/2014/main" val="1747418078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1852615890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1213786542"/>
                    </a:ext>
                  </a:extLst>
                </a:gridCol>
                <a:gridCol w="3027430">
                  <a:extLst>
                    <a:ext uri="{9D8B030D-6E8A-4147-A177-3AD203B41FA5}">
                      <a16:colId xmlns:a16="http://schemas.microsoft.com/office/drawing/2014/main" val="2303545437"/>
                    </a:ext>
                  </a:extLst>
                </a:gridCol>
                <a:gridCol w="719283">
                  <a:extLst>
                    <a:ext uri="{9D8B030D-6E8A-4147-A177-3AD203B41FA5}">
                      <a16:colId xmlns:a16="http://schemas.microsoft.com/office/drawing/2014/main" val="1044983773"/>
                    </a:ext>
                  </a:extLst>
                </a:gridCol>
                <a:gridCol w="719283">
                  <a:extLst>
                    <a:ext uri="{9D8B030D-6E8A-4147-A177-3AD203B41FA5}">
                      <a16:colId xmlns:a16="http://schemas.microsoft.com/office/drawing/2014/main" val="197498497"/>
                    </a:ext>
                  </a:extLst>
                </a:gridCol>
                <a:gridCol w="719283">
                  <a:extLst>
                    <a:ext uri="{9D8B030D-6E8A-4147-A177-3AD203B41FA5}">
                      <a16:colId xmlns:a16="http://schemas.microsoft.com/office/drawing/2014/main" val="1325592750"/>
                    </a:ext>
                  </a:extLst>
                </a:gridCol>
                <a:gridCol w="719283">
                  <a:extLst>
                    <a:ext uri="{9D8B030D-6E8A-4147-A177-3AD203B41FA5}">
                      <a16:colId xmlns:a16="http://schemas.microsoft.com/office/drawing/2014/main" val="1167594677"/>
                    </a:ext>
                  </a:extLst>
                </a:gridCol>
                <a:gridCol w="654869">
                  <a:extLst>
                    <a:ext uri="{9D8B030D-6E8A-4147-A177-3AD203B41FA5}">
                      <a16:colId xmlns:a16="http://schemas.microsoft.com/office/drawing/2014/main" val="2036638700"/>
                    </a:ext>
                  </a:extLst>
                </a:gridCol>
                <a:gridCol w="644134">
                  <a:extLst>
                    <a:ext uri="{9D8B030D-6E8A-4147-A177-3AD203B41FA5}">
                      <a16:colId xmlns:a16="http://schemas.microsoft.com/office/drawing/2014/main" val="430529138"/>
                    </a:ext>
                  </a:extLst>
                </a:gridCol>
              </a:tblGrid>
              <a:tr h="1268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21398"/>
                  </a:ext>
                </a:extLst>
              </a:tr>
              <a:tr h="3884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459800"/>
                  </a:ext>
                </a:extLst>
              </a:tr>
              <a:tr h="1664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1.116.902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93816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2.879.768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2.879.768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932532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043446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4770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6592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745056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050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609565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403445"/>
                  </a:ext>
                </a:extLst>
              </a:tr>
              <a:tr h="1268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375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5694" y="1484783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190122-A4E2-4712-A204-D8C945504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609478"/>
              </p:ext>
            </p:extLst>
          </p:nvPr>
        </p:nvGraphicFramePr>
        <p:xfrm>
          <a:off x="539552" y="1772816"/>
          <a:ext cx="8111093" cy="1442747"/>
        </p:xfrm>
        <a:graphic>
          <a:graphicData uri="http://schemas.openxmlformats.org/drawingml/2006/table">
            <a:tbl>
              <a:tblPr/>
              <a:tblGrid>
                <a:gridCol w="271456">
                  <a:extLst>
                    <a:ext uri="{9D8B030D-6E8A-4147-A177-3AD203B41FA5}">
                      <a16:colId xmlns:a16="http://schemas.microsoft.com/office/drawing/2014/main" val="3993067849"/>
                    </a:ext>
                  </a:extLst>
                </a:gridCol>
                <a:gridCol w="271456">
                  <a:extLst>
                    <a:ext uri="{9D8B030D-6E8A-4147-A177-3AD203B41FA5}">
                      <a16:colId xmlns:a16="http://schemas.microsoft.com/office/drawing/2014/main" val="2375924061"/>
                    </a:ext>
                  </a:extLst>
                </a:gridCol>
                <a:gridCol w="271456">
                  <a:extLst>
                    <a:ext uri="{9D8B030D-6E8A-4147-A177-3AD203B41FA5}">
                      <a16:colId xmlns:a16="http://schemas.microsoft.com/office/drawing/2014/main" val="2739901242"/>
                    </a:ext>
                  </a:extLst>
                </a:gridCol>
                <a:gridCol w="3072876">
                  <a:extLst>
                    <a:ext uri="{9D8B030D-6E8A-4147-A177-3AD203B41FA5}">
                      <a16:colId xmlns:a16="http://schemas.microsoft.com/office/drawing/2014/main" val="3406104697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1260069522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3912276694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2231317180"/>
                    </a:ext>
                  </a:extLst>
                </a:gridCol>
                <a:gridCol w="727501">
                  <a:extLst>
                    <a:ext uri="{9D8B030D-6E8A-4147-A177-3AD203B41FA5}">
                      <a16:colId xmlns:a16="http://schemas.microsoft.com/office/drawing/2014/main" val="561426684"/>
                    </a:ext>
                  </a:extLst>
                </a:gridCol>
                <a:gridCol w="662352">
                  <a:extLst>
                    <a:ext uri="{9D8B030D-6E8A-4147-A177-3AD203B41FA5}">
                      <a16:colId xmlns:a16="http://schemas.microsoft.com/office/drawing/2014/main" val="1073937996"/>
                    </a:ext>
                  </a:extLst>
                </a:gridCol>
                <a:gridCol w="651493">
                  <a:extLst>
                    <a:ext uri="{9D8B030D-6E8A-4147-A177-3AD203B41FA5}">
                      <a16:colId xmlns:a16="http://schemas.microsoft.com/office/drawing/2014/main" val="1045391498"/>
                    </a:ext>
                  </a:extLst>
                </a:gridCol>
              </a:tblGrid>
              <a:tr h="1268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87039"/>
                  </a:ext>
                </a:extLst>
              </a:tr>
              <a:tr h="3884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470966"/>
                  </a:ext>
                </a:extLst>
              </a:tr>
              <a:tr h="1664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1.763.672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534756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5.830.567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5.830.567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1.439.920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44769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714.692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714.692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147.175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97391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562480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20528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67562"/>
                  </a:ext>
                </a:extLst>
              </a:tr>
              <a:tr h="1268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077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E7AE5C8-29B9-4439-A241-6151A81EE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69263"/>
              </p:ext>
            </p:extLst>
          </p:nvPr>
        </p:nvGraphicFramePr>
        <p:xfrm>
          <a:off x="562106" y="1668330"/>
          <a:ext cx="8043643" cy="2422085"/>
        </p:xfrm>
        <a:graphic>
          <a:graphicData uri="http://schemas.openxmlformats.org/drawingml/2006/table">
            <a:tbl>
              <a:tblPr/>
              <a:tblGrid>
                <a:gridCol w="269559">
                  <a:extLst>
                    <a:ext uri="{9D8B030D-6E8A-4147-A177-3AD203B41FA5}">
                      <a16:colId xmlns:a16="http://schemas.microsoft.com/office/drawing/2014/main" val="1171047943"/>
                    </a:ext>
                  </a:extLst>
                </a:gridCol>
                <a:gridCol w="269559">
                  <a:extLst>
                    <a:ext uri="{9D8B030D-6E8A-4147-A177-3AD203B41FA5}">
                      <a16:colId xmlns:a16="http://schemas.microsoft.com/office/drawing/2014/main" val="1886594107"/>
                    </a:ext>
                  </a:extLst>
                </a:gridCol>
                <a:gridCol w="269559">
                  <a:extLst>
                    <a:ext uri="{9D8B030D-6E8A-4147-A177-3AD203B41FA5}">
                      <a16:colId xmlns:a16="http://schemas.microsoft.com/office/drawing/2014/main" val="1115211243"/>
                    </a:ext>
                  </a:extLst>
                </a:gridCol>
                <a:gridCol w="3040627">
                  <a:extLst>
                    <a:ext uri="{9D8B030D-6E8A-4147-A177-3AD203B41FA5}">
                      <a16:colId xmlns:a16="http://schemas.microsoft.com/office/drawing/2014/main" val="2524575209"/>
                    </a:ext>
                  </a:extLst>
                </a:gridCol>
                <a:gridCol w="722418">
                  <a:extLst>
                    <a:ext uri="{9D8B030D-6E8A-4147-A177-3AD203B41FA5}">
                      <a16:colId xmlns:a16="http://schemas.microsoft.com/office/drawing/2014/main" val="907497579"/>
                    </a:ext>
                  </a:extLst>
                </a:gridCol>
                <a:gridCol w="722418">
                  <a:extLst>
                    <a:ext uri="{9D8B030D-6E8A-4147-A177-3AD203B41FA5}">
                      <a16:colId xmlns:a16="http://schemas.microsoft.com/office/drawing/2014/main" val="397036121"/>
                    </a:ext>
                  </a:extLst>
                </a:gridCol>
                <a:gridCol w="722418">
                  <a:extLst>
                    <a:ext uri="{9D8B030D-6E8A-4147-A177-3AD203B41FA5}">
                      <a16:colId xmlns:a16="http://schemas.microsoft.com/office/drawing/2014/main" val="1310204945"/>
                    </a:ext>
                  </a:extLst>
                </a:gridCol>
                <a:gridCol w="722418">
                  <a:extLst>
                    <a:ext uri="{9D8B030D-6E8A-4147-A177-3AD203B41FA5}">
                      <a16:colId xmlns:a16="http://schemas.microsoft.com/office/drawing/2014/main" val="280102406"/>
                    </a:ext>
                  </a:extLst>
                </a:gridCol>
                <a:gridCol w="657725">
                  <a:extLst>
                    <a:ext uri="{9D8B030D-6E8A-4147-A177-3AD203B41FA5}">
                      <a16:colId xmlns:a16="http://schemas.microsoft.com/office/drawing/2014/main" val="1743049126"/>
                    </a:ext>
                  </a:extLst>
                </a:gridCol>
                <a:gridCol w="646942">
                  <a:extLst>
                    <a:ext uri="{9D8B030D-6E8A-4147-A177-3AD203B41FA5}">
                      <a16:colId xmlns:a16="http://schemas.microsoft.com/office/drawing/2014/main" val="775955638"/>
                    </a:ext>
                  </a:extLst>
                </a:gridCol>
              </a:tblGrid>
              <a:tr h="1250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495199"/>
                  </a:ext>
                </a:extLst>
              </a:tr>
              <a:tr h="3828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467377"/>
                  </a:ext>
                </a:extLst>
              </a:tr>
              <a:tr h="1640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2.529.702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-1.123.463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221130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22614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716.017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643486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1.696.693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-1.123.463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02280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88209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881578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75075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360408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65840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9892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 de Turismo Social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084945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586965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78994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22930"/>
                  </a:ext>
                </a:extLst>
              </a:tr>
              <a:tr h="125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46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65684-6C07-41A3-87F5-BD090D484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347726"/>
              </p:ext>
            </p:extLst>
          </p:nvPr>
        </p:nvGraphicFramePr>
        <p:xfrm>
          <a:off x="532141" y="2001665"/>
          <a:ext cx="7957014" cy="2690859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3007932965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704019715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3085556882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4113063101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87722085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674958082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815256923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365050974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474284862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2752555383"/>
                    </a:ext>
                  </a:extLst>
                </a:gridCol>
              </a:tblGrid>
              <a:tr h="1255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71706"/>
                  </a:ext>
                </a:extLst>
              </a:tr>
              <a:tr h="3844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677139"/>
                  </a:ext>
                </a:extLst>
              </a:tr>
              <a:tr h="1647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2.020.160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695897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4.636.338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4.636.338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1.217.137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112566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153.148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317897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1.237.332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3209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1.080.841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065332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750193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1.076.491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4928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366639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Renegociación y Reemprendimiento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978634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15181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187681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60337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786726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749671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807319"/>
                  </a:ext>
                </a:extLst>
              </a:tr>
              <a:tr h="133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51015"/>
                  </a:ext>
                </a:extLst>
              </a:tr>
              <a:tr h="125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601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EF32572-F17B-4B8B-9E98-0ABDA8F1C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35036"/>
              </p:ext>
            </p:extLst>
          </p:nvPr>
        </p:nvGraphicFramePr>
        <p:xfrm>
          <a:off x="575423" y="1964878"/>
          <a:ext cx="7957014" cy="2610384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1401613325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1060090939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1217226421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4067688854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781019242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726000176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260330893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386958647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2403158056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793893398"/>
                    </a:ext>
                  </a:extLst>
                </a:gridCol>
              </a:tblGrid>
              <a:tr h="1281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725708"/>
                  </a:ext>
                </a:extLst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38326"/>
                  </a:ext>
                </a:extLst>
              </a:tr>
              <a:tr h="168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2.166.796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91134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1.428.142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176.832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297513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98850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540583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56772"/>
                  </a:ext>
                </a:extLst>
              </a:tr>
              <a:tr h="25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565721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77556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63881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81406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683468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76080"/>
                  </a:ext>
                </a:extLst>
              </a:tr>
              <a:tr h="2562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196235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197833"/>
                  </a:ext>
                </a:extLst>
              </a:tr>
              <a:tr h="128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371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MARZO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890990"/>
              </p:ext>
            </p:extLst>
          </p:nvPr>
        </p:nvGraphicFramePr>
        <p:xfrm>
          <a:off x="683568" y="2056525"/>
          <a:ext cx="7560840" cy="3835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MARZO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468562"/>
              </p:ext>
            </p:extLst>
          </p:nvPr>
        </p:nvGraphicFramePr>
        <p:xfrm>
          <a:off x="531479" y="2204864"/>
          <a:ext cx="8000961" cy="364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0062" y="1428386"/>
            <a:ext cx="7978690" cy="277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9FA579E-07D9-46ED-B387-EF2980CFB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46885"/>
              </p:ext>
            </p:extLst>
          </p:nvPr>
        </p:nvGraphicFramePr>
        <p:xfrm>
          <a:off x="513774" y="1787183"/>
          <a:ext cx="7941568" cy="2325269"/>
        </p:xfrm>
        <a:graphic>
          <a:graphicData uri="http://schemas.openxmlformats.org/drawingml/2006/table">
            <a:tbl>
              <a:tblPr/>
              <a:tblGrid>
                <a:gridCol w="284848">
                  <a:extLst>
                    <a:ext uri="{9D8B030D-6E8A-4147-A177-3AD203B41FA5}">
                      <a16:colId xmlns:a16="http://schemas.microsoft.com/office/drawing/2014/main" val="3628377581"/>
                    </a:ext>
                  </a:extLst>
                </a:gridCol>
                <a:gridCol w="3213088">
                  <a:extLst>
                    <a:ext uri="{9D8B030D-6E8A-4147-A177-3AD203B41FA5}">
                      <a16:colId xmlns:a16="http://schemas.microsoft.com/office/drawing/2014/main" val="3460090268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3354486172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3472291536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3263079062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3800699502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2381155672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1310444047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233280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693616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1.029.849.395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1.535.721.431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505.872.036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534.351.920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56412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161.495.339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161.959.425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464.086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40.455.345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03079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41.325.315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41.710.315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6.006.144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57441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840.141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75205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296.953.076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390.568.076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93.615.000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34.705.123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079932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437.718.888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410.575.790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413.184.334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393032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5910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8.473.470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8.473.470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483.314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6185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372.318.540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371.854.454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-464.086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92757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2.344.703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5597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21.157.383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5629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6272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6.237.582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6.237.582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10.855.451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17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4404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742E5B-E1FC-433E-8855-B7906382E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028188"/>
              </p:ext>
            </p:extLst>
          </p:nvPr>
        </p:nvGraphicFramePr>
        <p:xfrm>
          <a:off x="558518" y="1669003"/>
          <a:ext cx="7767058" cy="4311803"/>
        </p:xfrm>
        <a:graphic>
          <a:graphicData uri="http://schemas.openxmlformats.org/drawingml/2006/table">
            <a:tbl>
              <a:tblPr/>
              <a:tblGrid>
                <a:gridCol w="257102">
                  <a:extLst>
                    <a:ext uri="{9D8B030D-6E8A-4147-A177-3AD203B41FA5}">
                      <a16:colId xmlns:a16="http://schemas.microsoft.com/office/drawing/2014/main" val="1878956956"/>
                    </a:ext>
                  </a:extLst>
                </a:gridCol>
                <a:gridCol w="257102">
                  <a:extLst>
                    <a:ext uri="{9D8B030D-6E8A-4147-A177-3AD203B41FA5}">
                      <a16:colId xmlns:a16="http://schemas.microsoft.com/office/drawing/2014/main" val="2360959226"/>
                    </a:ext>
                  </a:extLst>
                </a:gridCol>
                <a:gridCol w="2900112">
                  <a:extLst>
                    <a:ext uri="{9D8B030D-6E8A-4147-A177-3AD203B41FA5}">
                      <a16:colId xmlns:a16="http://schemas.microsoft.com/office/drawing/2014/main" val="3137669777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2630036631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3525858477"/>
                    </a:ext>
                  </a:extLst>
                </a:gridCol>
                <a:gridCol w="763594">
                  <a:extLst>
                    <a:ext uri="{9D8B030D-6E8A-4147-A177-3AD203B41FA5}">
                      <a16:colId xmlns:a16="http://schemas.microsoft.com/office/drawing/2014/main" val="923190894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1077344110"/>
                    </a:ext>
                  </a:extLst>
                </a:gridCol>
                <a:gridCol w="627330">
                  <a:extLst>
                    <a:ext uri="{9D8B030D-6E8A-4147-A177-3AD203B41FA5}">
                      <a16:colId xmlns:a16="http://schemas.microsoft.com/office/drawing/2014/main" val="2739063318"/>
                    </a:ext>
                  </a:extLst>
                </a:gridCol>
                <a:gridCol w="617045">
                  <a:extLst>
                    <a:ext uri="{9D8B030D-6E8A-4147-A177-3AD203B41FA5}">
                      <a16:colId xmlns:a16="http://schemas.microsoft.com/office/drawing/2014/main" val="1731500425"/>
                    </a:ext>
                  </a:extLst>
                </a:gridCol>
              </a:tblGrid>
              <a:tr h="1448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668175"/>
                  </a:ext>
                </a:extLst>
              </a:tr>
              <a:tr h="3548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15651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75.880.081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75.880.081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17.294.885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39194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11.031.452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485956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6.263.433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230854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24963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19482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3.912.458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31398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9.093.140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081842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9.093.140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277932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156463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8.457.902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61872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1.165.513.435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465.454.915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475.188.480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838981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1.165.513.435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465.454.915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475.188.480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228137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778100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58.092.878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58.092.878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14.402.787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658639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10.593.051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748562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3.809.736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363803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1.666.167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330057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27.332.824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27.332.824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3.950.190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213879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3.521.253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442238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428.937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276078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136.253.776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37.285.914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5.667.708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303606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136.253.776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37.285.914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5.667.708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1040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31.918.715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1.200.875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2.818.853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16993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1.116.902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167865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1.763.672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73734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2.529.702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-1.123.463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403.302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571485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2.020.160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40961"/>
                  </a:ext>
                </a:extLst>
              </a:tr>
              <a:tr h="136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2.166.796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086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78073"/>
            <a:ext cx="79019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FET – Covid - 19 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AAA643D-F07C-40BE-A227-84BD2958C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51909"/>
              </p:ext>
            </p:extLst>
          </p:nvPr>
        </p:nvGraphicFramePr>
        <p:xfrm>
          <a:off x="558518" y="1716034"/>
          <a:ext cx="7901916" cy="1213697"/>
        </p:xfrm>
        <a:graphic>
          <a:graphicData uri="http://schemas.openxmlformats.org/drawingml/2006/table">
            <a:tbl>
              <a:tblPr/>
              <a:tblGrid>
                <a:gridCol w="261567">
                  <a:extLst>
                    <a:ext uri="{9D8B030D-6E8A-4147-A177-3AD203B41FA5}">
                      <a16:colId xmlns:a16="http://schemas.microsoft.com/office/drawing/2014/main" val="4127925783"/>
                    </a:ext>
                  </a:extLst>
                </a:gridCol>
                <a:gridCol w="261567">
                  <a:extLst>
                    <a:ext uri="{9D8B030D-6E8A-4147-A177-3AD203B41FA5}">
                      <a16:colId xmlns:a16="http://schemas.microsoft.com/office/drawing/2014/main" val="4167123651"/>
                    </a:ext>
                  </a:extLst>
                </a:gridCol>
                <a:gridCol w="2950466">
                  <a:extLst>
                    <a:ext uri="{9D8B030D-6E8A-4147-A177-3AD203B41FA5}">
                      <a16:colId xmlns:a16="http://schemas.microsoft.com/office/drawing/2014/main" val="1152825547"/>
                    </a:ext>
                  </a:extLst>
                </a:gridCol>
                <a:gridCol w="795161">
                  <a:extLst>
                    <a:ext uri="{9D8B030D-6E8A-4147-A177-3AD203B41FA5}">
                      <a16:colId xmlns:a16="http://schemas.microsoft.com/office/drawing/2014/main" val="2541522831"/>
                    </a:ext>
                  </a:extLst>
                </a:gridCol>
                <a:gridCol w="795161">
                  <a:extLst>
                    <a:ext uri="{9D8B030D-6E8A-4147-A177-3AD203B41FA5}">
                      <a16:colId xmlns:a16="http://schemas.microsoft.com/office/drawing/2014/main" val="2716062677"/>
                    </a:ext>
                  </a:extLst>
                </a:gridCol>
                <a:gridCol w="776852">
                  <a:extLst>
                    <a:ext uri="{9D8B030D-6E8A-4147-A177-3AD203B41FA5}">
                      <a16:colId xmlns:a16="http://schemas.microsoft.com/office/drawing/2014/main" val="1998340330"/>
                    </a:ext>
                  </a:extLst>
                </a:gridCol>
                <a:gridCol w="795161">
                  <a:extLst>
                    <a:ext uri="{9D8B030D-6E8A-4147-A177-3AD203B41FA5}">
                      <a16:colId xmlns:a16="http://schemas.microsoft.com/office/drawing/2014/main" val="1146620441"/>
                    </a:ext>
                  </a:extLst>
                </a:gridCol>
                <a:gridCol w="638222">
                  <a:extLst>
                    <a:ext uri="{9D8B030D-6E8A-4147-A177-3AD203B41FA5}">
                      <a16:colId xmlns:a16="http://schemas.microsoft.com/office/drawing/2014/main" val="4235316552"/>
                    </a:ext>
                  </a:extLst>
                </a:gridCol>
                <a:gridCol w="627759">
                  <a:extLst>
                    <a:ext uri="{9D8B030D-6E8A-4147-A177-3AD203B41FA5}">
                      <a16:colId xmlns:a16="http://schemas.microsoft.com/office/drawing/2014/main" val="834620307"/>
                    </a:ext>
                  </a:extLst>
                </a:gridCol>
              </a:tblGrid>
              <a:tr h="1618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536612"/>
                  </a:ext>
                </a:extLst>
              </a:tr>
              <a:tr h="3964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86739"/>
                  </a:ext>
                </a:extLst>
              </a:tr>
              <a:tr h="169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652684"/>
                  </a:ext>
                </a:extLst>
              </a:tr>
              <a:tr h="1618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834932"/>
                  </a:ext>
                </a:extLst>
              </a:tr>
              <a:tr h="1618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464.086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464.086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31710"/>
                  </a:ext>
                </a:extLst>
              </a:tr>
              <a:tr h="1618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464.086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464.086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02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5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70362" y="1506686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52A18DF-FFD7-4ECF-BA3A-9E3E4EBE9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29102"/>
              </p:ext>
            </p:extLst>
          </p:nvPr>
        </p:nvGraphicFramePr>
        <p:xfrm>
          <a:off x="573729" y="1839689"/>
          <a:ext cx="7886701" cy="411515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840287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5843697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6238381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290821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888826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982679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252137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8583516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4738199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4378079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18759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56293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11.031.452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13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8.876.684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8.876.684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448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11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99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91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5.080.627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838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548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831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59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35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561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930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Escritorio Empresa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666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4812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9169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13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9494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203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46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253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201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77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3.695.328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3.695.328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3.554.373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165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327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2.076.961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2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664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732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06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720A035-7066-41CB-9B96-B37718D2D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831178"/>
              </p:ext>
            </p:extLst>
          </p:nvPr>
        </p:nvGraphicFramePr>
        <p:xfrm>
          <a:off x="552324" y="1916832"/>
          <a:ext cx="8058151" cy="2954697"/>
        </p:xfrm>
        <a:graphic>
          <a:graphicData uri="http://schemas.openxmlformats.org/drawingml/2006/table">
            <a:tbl>
              <a:tblPr/>
              <a:tblGrid>
                <a:gridCol w="270046">
                  <a:extLst>
                    <a:ext uri="{9D8B030D-6E8A-4147-A177-3AD203B41FA5}">
                      <a16:colId xmlns:a16="http://schemas.microsoft.com/office/drawing/2014/main" val="3536217846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1895724135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3495758419"/>
                    </a:ext>
                  </a:extLst>
                </a:gridCol>
                <a:gridCol w="3046110">
                  <a:extLst>
                    <a:ext uri="{9D8B030D-6E8A-4147-A177-3AD203B41FA5}">
                      <a16:colId xmlns:a16="http://schemas.microsoft.com/office/drawing/2014/main" val="2921564846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1122170345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126678018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3802544462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665140763"/>
                    </a:ext>
                  </a:extLst>
                </a:gridCol>
                <a:gridCol w="658910">
                  <a:extLst>
                    <a:ext uri="{9D8B030D-6E8A-4147-A177-3AD203B41FA5}">
                      <a16:colId xmlns:a16="http://schemas.microsoft.com/office/drawing/2014/main" val="3774105207"/>
                    </a:ext>
                  </a:extLst>
                </a:gridCol>
                <a:gridCol w="648109">
                  <a:extLst>
                    <a:ext uri="{9D8B030D-6E8A-4147-A177-3AD203B41FA5}">
                      <a16:colId xmlns:a16="http://schemas.microsoft.com/office/drawing/2014/main" val="1792593933"/>
                    </a:ext>
                  </a:extLst>
                </a:gridCol>
              </a:tblGrid>
              <a:tr h="236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440143"/>
                  </a:ext>
                </a:extLst>
              </a:tr>
              <a:tr h="3894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116867"/>
                  </a:ext>
                </a:extLst>
              </a:tr>
              <a:tr h="1668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6.263.433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343583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54756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6.244.045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7376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780982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464088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6.124.045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643525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015103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008942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7194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854170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213071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08070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2.166.359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89229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2.286.664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054027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Consorcios Tecnológicos - CORFO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37721"/>
                  </a:ext>
                </a:extLst>
              </a:tr>
              <a:tr h="127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3852"/>
                  </a:ext>
                </a:extLst>
              </a:tr>
              <a:tr h="2543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Normalización y Oficina Internacional de Pesos y Medidas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32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5463</TotalTime>
  <Words>7109</Words>
  <Application>Microsoft Office PowerPoint</Application>
  <PresentationFormat>Presentación en pantalla (4:3)</PresentationFormat>
  <Paragraphs>3992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MARZO DE 2021 PARTIDA 07: MINISTERIO DE ECONOMÍA, FOMENTO Y TURISMO</vt:lpstr>
      <vt:lpstr>EJECUCIÓN ACUMULADA DE GASTOS A MARZO DE 2021  PARTIDA 07 MINISTERIO DE ECONOMÍA, FOMENTO Y TURISMO</vt:lpstr>
      <vt:lpstr>Presentación de PowerPoint</vt:lpstr>
      <vt:lpstr>Presentación de PowerPoint</vt:lpstr>
      <vt:lpstr>EJECUCIÓN ACUMULADA DE GASTOS A MARZO DE 2021  PARTIDA 07 MINISTERIO DE ECONOMÍA, FOMENTO Y TURISMO</vt:lpstr>
      <vt:lpstr>EJECUCIÓN ACUMULADA DE GASTOS A MARZO DE 2021  PARTIDA 07 RESUMEN POR CAPÍTULOS</vt:lpstr>
      <vt:lpstr>EJECUCIÓN ACUMULADA DE GASTOS A MARZO DE 2021  PARTIDA 07 RESUMEN FET – Covid - 19 </vt:lpstr>
      <vt:lpstr>EJECUCIÓN ACUMULADA DE GASTOS A MARZO DE 2021  PARTIDA 07. CAPÍTULO 01. PROGRAMA 01: SUBSECRETARÍA DE ECONOMÍA Y EMPRESAS DE MENOR TAMAÑO</vt:lpstr>
      <vt:lpstr>EJECUCIÓN ACUMULADA DE GASTOS A MARZO DE 2021  PARTIDA 07. CAPÍTULO 01. PROGRAMA 07: PROGRAMA FONDO DE INNOVACIÓN PARA LA COMPETITIVIDAD</vt:lpstr>
      <vt:lpstr>EJECUCIÓN ACUMULADA DE GASTOS A MARZO DE 2021  PARTIDA 07. CAPÍTULO 02. PROGRAMA 01: SERVICIO NACIONAL DEL CONSUMIDOR</vt:lpstr>
      <vt:lpstr>EJECUCIÓN ACUMULADA DE GASTOS A MARZO DE 2021  PARTIDA 07. CAPÍTULO 03. PROGRAMA 01: SUBSECRETARÍA DE PESCA Y ACUICULTURA</vt:lpstr>
      <vt:lpstr>EJECUCIÓN ACUMULADA DE GASTOS A MARZO DE 2021  PARTIDA 07. CAPÍTULO 04. PROGRAMA 01: SERVICIO NACIONAL DE PESCA Y ACUICULTURA</vt:lpstr>
      <vt:lpstr>EJECUCIÓN ACUMULADA DE GASTOS A MARZO DE 2021  PARTIDA 07. CAPÍTULO 06. PROGRAMA 01: CORPORACIÓN DE FOMENTO DE LA PRODUCCIÓN</vt:lpstr>
      <vt:lpstr>EJECUCIÓN ACUMULADA DE GASTOS A MARZO DE 2021  PARTIDA 07. CAPÍTULO 06. PROGRAMA 01: CORPORACIÓN DE FOMENTO DE LA PRODUCCIÓN</vt:lpstr>
      <vt:lpstr>EJECUCIÓN ACUMULADA DE GASTOS A MARZO DE 2021  PARTIDA 07. CAPÍTULO 06. PROGRAMA 01: CORPORACIÓN DE FOMENTO DE LA PRODUCCIÓN</vt:lpstr>
      <vt:lpstr>EJECUCIÓN ACUMULADA DE GASTOS A MARZO DE 2021  PARTIDA 07. CAPÍTULO 07. PROGRAMA 01: INSTITUTO NACIONAL DE ESTADÍSTICAS</vt:lpstr>
      <vt:lpstr>EJECUCIÓN ACUMULADA DE GASTOS A MARZO DE 2021  PARTIDA 07. CAPÍTULO 07. PROGRAMA 02: PROGRAMA CENSOS</vt:lpstr>
      <vt:lpstr>EJECUCIÓN ACUMULADA DE GASTOS A MARZO DE 2021  PARTIDA 07. CAPÍTULO 07. PROGRAMA 08: FISCALÍA NACIONAL ECONÓMICA</vt:lpstr>
      <vt:lpstr>EJECUCIÓN ACUMULADA DE GASTOS A MARZO DE 2021  PARTIDA 07. CAPÍTULO 09. PROGRAMA 01: SERVICIO NACIONAL DE TURISMO</vt:lpstr>
      <vt:lpstr>EJECUCIÓN ACUMULADA DE GASTOS A MARZO DE 2021  PARTIDA 07. CAPÍTULO 09. PROGRAMA 03: PROGRAMA DE PROMOCIÓN INTERNACIONAL</vt:lpstr>
      <vt:lpstr>EJECUCIÓN ACUMULADA DE GASTOS A MARZO DE 2021  PARTIDA 07. CAPÍTULO 16. PROGRAMA 01: SERVICIO DE COOPERACIÓN TÉCNICA</vt:lpstr>
      <vt:lpstr>EJECUCIÓN ACUMULADA DE GASTOS A MARZO DE 2021  PARTIDA 07. CAPÍTULO 19. PROGRAMA 01: COMITÉ INNOVA CHILE</vt:lpstr>
      <vt:lpstr>EJECUCIÓN ACUMULADA DE GASTOS A MARZO DE 2021  PARTIDA 07. CAPÍTULO 21. PROGRAMA 01: AGENCIA DE PROMOCIÓN DE LA INVERSIÓN EXTRANJERA</vt:lpstr>
      <vt:lpstr>EJECUCIÓN ACUMULADA DE GASTOS A MARZO DE 2021  PARTIDA 07. CAPÍTULO 23. PROGRAMA 01: INSTITUTO NACIONAL DE PROPIEDAD INDUSTRIAL</vt:lpstr>
      <vt:lpstr>EJECUCIÓN ACUMULADA DE GASTOS A MARZO DE 2021  PARTIDA 07. CAPÍTULO 24. PROGRAMA 01: SUBSECRETARÍA DE TURISMO</vt:lpstr>
      <vt:lpstr>EJECUCIÓN ACUMULADA DE GASTOS A MARZO DE 2021  PARTIDA 07. CAPÍTULO 25. PROGRAMA 01: SUPERINTENDENCIA DE INSOLVENCIA Y REEMPRENDIMIENTO</vt:lpstr>
      <vt:lpstr>EJECUCIÓN ACUMULADA DE GASTOS A MARZO DE 2021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412</cp:revision>
  <cp:lastPrinted>2019-10-14T18:23:01Z</cp:lastPrinted>
  <dcterms:created xsi:type="dcterms:W3CDTF">2016-06-23T13:38:47Z</dcterms:created>
  <dcterms:modified xsi:type="dcterms:W3CDTF">2021-05-10T02:03:54Z</dcterms:modified>
</cp:coreProperties>
</file>