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78-4699-A620-D13C7B6EE8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78-4699-A620-D13C7B6EE8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378-4699-A620-D13C7B6EE8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378-4699-A620-D13C7B6EE820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378-4699-A620-D13C7B6EE82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378-4699-A620-D13C7B6EE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04'!$D$35:$F$35</c:f>
              <c:numCache>
                <c:formatCode>0.0%</c:formatCode>
                <c:ptCount val="3"/>
                <c:pt idx="0">
                  <c:v>0.11545879724450414</c:v>
                </c:pt>
                <c:pt idx="1">
                  <c:v>6.2270974893008819E-2</c:v>
                </c:pt>
                <c:pt idx="2">
                  <c:v>7.9252597546362533E-2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2107320"/>
        <c:axId val="452108888"/>
      </c:barChart>
      <c:catAx>
        <c:axId val="452107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2108888"/>
        <c:crosses val="autoZero"/>
        <c:auto val="0"/>
        <c:lblAlgn val="ctr"/>
        <c:lblOffset val="100"/>
        <c:noMultiLvlLbl val="0"/>
      </c:catAx>
      <c:valAx>
        <c:axId val="4521088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21073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'[04.xlsx]Partida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'[04.xlsx]Partida 04'!$D$31:$F$31</c:f>
              <c:numCache>
                <c:formatCode>0.0%</c:formatCode>
                <c:ptCount val="3"/>
                <c:pt idx="0">
                  <c:v>0.11545879724450414</c:v>
                </c:pt>
                <c:pt idx="1">
                  <c:v>0.17220450851896296</c:v>
                </c:pt>
                <c:pt idx="2">
                  <c:v>0.25145710606532551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2094384"/>
        <c:axId val="452093208"/>
      </c:lineChart>
      <c:catAx>
        <c:axId val="45209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2093208"/>
        <c:crosses val="autoZero"/>
        <c:auto val="1"/>
        <c:lblAlgn val="ctr"/>
        <c:lblOffset val="100"/>
        <c:tickLblSkip val="1"/>
        <c:noMultiLvlLbl val="0"/>
      </c:catAx>
      <c:valAx>
        <c:axId val="4520932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20943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</a:t>
            </a:r>
            <a:r>
              <a:rPr lang="es-CL" sz="1200" dirty="0" smtClean="0"/>
              <a:t>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2</a:t>
            </a:fld>
            <a:endParaRPr lang="es-CL" sz="1200" dirty="0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xmlns="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3</a:t>
            </a:fld>
            <a:endParaRPr lang="es-CL" sz="1200" dirty="0"/>
          </a:p>
          <a:p>
            <a:endParaRPr lang="es-CL" sz="1200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12513"/>
              </p:ext>
            </p:extLst>
          </p:nvPr>
        </p:nvGraphicFramePr>
        <p:xfrm>
          <a:off x="479235" y="1796400"/>
          <a:ext cx="8229600" cy="408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4</a:t>
            </a:fld>
            <a:endParaRPr lang="es-CL" sz="12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577371"/>
              </p:ext>
            </p:extLst>
          </p:nvPr>
        </p:nvGraphicFramePr>
        <p:xfrm>
          <a:off x="467544" y="1797048"/>
          <a:ext cx="8219256" cy="3792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z="1200" smtClean="0"/>
              <a:t>5</a:t>
            </a:fld>
            <a:endParaRPr lang="es-CL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8139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077364"/>
              </p:ext>
            </p:extLst>
          </p:nvPr>
        </p:nvGraphicFramePr>
        <p:xfrm>
          <a:off x="395535" y="2147882"/>
          <a:ext cx="8210797" cy="2937304"/>
        </p:xfrm>
        <a:graphic>
          <a:graphicData uri="http://schemas.openxmlformats.org/drawingml/2006/table">
            <a:tbl>
              <a:tblPr/>
              <a:tblGrid>
                <a:gridCol w="938777"/>
                <a:gridCol w="2662204"/>
                <a:gridCol w="938777"/>
                <a:gridCol w="938777"/>
                <a:gridCol w="938777"/>
                <a:gridCol w="938777"/>
                <a:gridCol w="854708"/>
              </a:tblGrid>
              <a:tr h="2410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809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87.028.668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21.883.977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16.602.222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0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6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200" smtClean="0"/>
              <a:t>6</a:t>
            </a:fld>
            <a:endParaRPr lang="es-CL" sz="120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2021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197157"/>
              </p:ext>
            </p:extLst>
          </p:nvPr>
        </p:nvGraphicFramePr>
        <p:xfrm>
          <a:off x="391214" y="1657224"/>
          <a:ext cx="8210798" cy="4519743"/>
        </p:xfrm>
        <a:graphic>
          <a:graphicData uri="http://schemas.openxmlformats.org/drawingml/2006/table">
            <a:tbl>
              <a:tblPr/>
              <a:tblGrid>
                <a:gridCol w="889448"/>
                <a:gridCol w="328564"/>
                <a:gridCol w="328564"/>
                <a:gridCol w="2309910"/>
                <a:gridCol w="889448"/>
                <a:gridCol w="889448"/>
                <a:gridCol w="889448"/>
                <a:gridCol w="889448"/>
                <a:gridCol w="796520"/>
              </a:tblGrid>
              <a:tr h="1956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3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4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87.028.668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21.883.977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16.602.222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736.035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43.695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5.192.904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4.493.010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6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4.164.754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4.164.744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4.111.881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4030</TotalTime>
  <Words>450</Words>
  <Application>Microsoft Office PowerPoint</Application>
  <PresentationFormat>Presentación en pantalla (4:3)</PresentationFormat>
  <Paragraphs>267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MARZO DE 2021 PARTIDA 04: CONTRALORÍA GENERAL DE LA REPÚBLICA</vt:lpstr>
      <vt:lpstr>EJECUCIÓN ACUMULADA DE GASTOS A MARZO DE 2021  PARTIDA 04 CONTRALORÍA GENERAL DE LA REPÚBLICA</vt:lpstr>
      <vt:lpstr>EJECUCIÓN ACUMULADA DE GASTOS A MARZO DE 2021  PARTIDA 04 CONTRALORÍA GENERAL DE LA REPÚBLICA</vt:lpstr>
      <vt:lpstr>EJECUCION ACUMULADA DE GASTOS A MARZO DE 2021  PARTIDA 04 CONTRALORÍA GENERAL DE LA REPÚBLICA</vt:lpstr>
      <vt:lpstr>EJECUCIÓN ACUMULADA DE GASTOS A MARZO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279</cp:revision>
  <cp:lastPrinted>2019-10-18T21:20:26Z</cp:lastPrinted>
  <dcterms:created xsi:type="dcterms:W3CDTF">2016-06-23T13:38:47Z</dcterms:created>
  <dcterms:modified xsi:type="dcterms:W3CDTF">2021-05-05T18:23:38Z</dcterms:modified>
</cp:coreProperties>
</file>