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CB-4DA0-AB7C-56D1FB1F53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B-4DA0-AB7C-56D1FB1F53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B-4DA0-AB7C-56D1FB1F53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4CB-4DA0-AB7C-56D1FB1F53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4CB-4DA0-AB7C-56D1FB1F53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4CB-4DA0-AB7C-56D1FB1F53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4CB-4DA0-AB7C-56D1FB1F53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4CB-4DA0-AB7C-56D1FB1F53E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'Partida 03'!$D$50:$D$54</c:f>
              <c:numCache>
                <c:formatCode>0.0%</c:formatCode>
                <c:ptCount val="5"/>
                <c:pt idx="0">
                  <c:v>0.76374866326007207</c:v>
                </c:pt>
                <c:pt idx="1">
                  <c:v>0.13434901025577126</c:v>
                </c:pt>
                <c:pt idx="2">
                  <c:v>1.4758210119153587E-2</c:v>
                </c:pt>
                <c:pt idx="3">
                  <c:v>7.1829608970746528E-2</c:v>
                </c:pt>
                <c:pt idx="4">
                  <c:v>4.4820992403369828E-4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04CB-4DA0-AB7C-56D1FB1F5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373949523542049E-2"/>
                  <c:y val="-3.1716099014164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12184857062617E-2"/>
                  <c:y val="-2.4668077011017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8823332397196E-2"/>
                  <c:y val="-2.8192088012590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03'!$D$21:$F$21</c:f>
              <c:numCache>
                <c:formatCode>0.0%</c:formatCode>
                <c:ptCount val="3"/>
                <c:pt idx="0">
                  <c:v>7.4058890598359031E-2</c:v>
                </c:pt>
                <c:pt idx="1">
                  <c:v>0.15006238881118455</c:v>
                </c:pt>
                <c:pt idx="2">
                  <c:v>0.24630796484617012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0048360"/>
        <c:axId val="520050320"/>
      </c:lineChart>
      <c:catAx>
        <c:axId val="520048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0050320"/>
        <c:crosses val="autoZero"/>
        <c:auto val="1"/>
        <c:lblAlgn val="ctr"/>
        <c:lblOffset val="100"/>
        <c:noMultiLvlLbl val="0"/>
      </c:catAx>
      <c:valAx>
        <c:axId val="52005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0048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03'!$D$27:$F$27</c:f>
              <c:numCache>
                <c:formatCode>0.0%</c:formatCode>
                <c:ptCount val="3"/>
                <c:pt idx="0">
                  <c:v>7.4058890598359031E-2</c:v>
                </c:pt>
                <c:pt idx="1">
                  <c:v>7.6003498212825524E-2</c:v>
                </c:pt>
                <c:pt idx="2">
                  <c:v>9.7105897449084683E-2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6597040"/>
        <c:axId val="466597824"/>
      </c:barChart>
      <c:catAx>
        <c:axId val="46659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6597824"/>
        <c:crosses val="autoZero"/>
        <c:auto val="1"/>
        <c:lblAlgn val="ctr"/>
        <c:lblOffset val="100"/>
        <c:noMultiLvlLbl val="0"/>
      </c:catAx>
      <c:valAx>
        <c:axId val="466597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659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abril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0" y="170080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3" y="573325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020367"/>
              </p:ext>
            </p:extLst>
          </p:nvPr>
        </p:nvGraphicFramePr>
        <p:xfrm>
          <a:off x="405017" y="2193435"/>
          <a:ext cx="8078627" cy="2978785"/>
        </p:xfrm>
        <a:graphic>
          <a:graphicData uri="http://schemas.openxmlformats.org/drawingml/2006/table">
            <a:tbl>
              <a:tblPr/>
              <a:tblGrid>
                <a:gridCol w="307635"/>
                <a:gridCol w="294817"/>
                <a:gridCol w="298021"/>
                <a:gridCol w="2563626"/>
                <a:gridCol w="769088"/>
                <a:gridCol w="769088"/>
                <a:gridCol w="769088"/>
                <a:gridCol w="769088"/>
                <a:gridCol w="769088"/>
                <a:gridCol w="769088"/>
              </a:tblGrid>
              <a:tr h="365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43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598.884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83.285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83.285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0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1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986432"/>
              </p:ext>
            </p:extLst>
          </p:nvPr>
        </p:nvGraphicFramePr>
        <p:xfrm>
          <a:off x="421821" y="1776412"/>
          <a:ext cx="8194003" cy="4100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534772"/>
              </p:ext>
            </p:extLst>
          </p:nvPr>
        </p:nvGraphicFramePr>
        <p:xfrm>
          <a:off x="386224" y="2057400"/>
          <a:ext cx="8210798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4820827"/>
              </p:ext>
            </p:extLst>
          </p:nvPr>
        </p:nvGraphicFramePr>
        <p:xfrm>
          <a:off x="466600" y="2057400"/>
          <a:ext cx="8210798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1125" y="168936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787377"/>
              </p:ext>
            </p:extLst>
          </p:nvPr>
        </p:nvGraphicFramePr>
        <p:xfrm>
          <a:off x="405026" y="2061056"/>
          <a:ext cx="8210800" cy="3240150"/>
        </p:xfrm>
        <a:graphic>
          <a:graphicData uri="http://schemas.openxmlformats.org/drawingml/2006/table">
            <a:tbl>
              <a:tblPr/>
              <a:tblGrid>
                <a:gridCol w="533351"/>
                <a:gridCol w="2540435"/>
                <a:gridCol w="856169"/>
                <a:gridCol w="856169"/>
                <a:gridCol w="856169"/>
                <a:gridCol w="856169"/>
                <a:gridCol w="856169"/>
                <a:gridCol w="856169"/>
              </a:tblGrid>
              <a:tr h="2919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319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572.367.451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140.978.662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117.884.075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617142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397411"/>
              </p:ext>
            </p:extLst>
          </p:nvPr>
        </p:nvGraphicFramePr>
        <p:xfrm>
          <a:off x="405026" y="1908943"/>
          <a:ext cx="8110324" cy="2744192"/>
        </p:xfrm>
        <a:graphic>
          <a:graphicData uri="http://schemas.openxmlformats.org/drawingml/2006/table">
            <a:tbl>
              <a:tblPr/>
              <a:tblGrid>
                <a:gridCol w="268532"/>
                <a:gridCol w="345257"/>
                <a:gridCol w="2557453"/>
                <a:gridCol w="872731"/>
                <a:gridCol w="869534"/>
                <a:gridCol w="792811"/>
                <a:gridCol w="869534"/>
                <a:gridCol w="767236"/>
                <a:gridCol w="767236"/>
              </a:tblGrid>
              <a:tr h="1029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113.060.606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107.106.244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5.954.362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152.720.495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27.319.172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598.884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1566" y="1715384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389677"/>
              </p:ext>
            </p:extLst>
          </p:nvPr>
        </p:nvGraphicFramePr>
        <p:xfrm>
          <a:off x="481223" y="2441708"/>
          <a:ext cx="7759698" cy="1563356"/>
        </p:xfrm>
        <a:graphic>
          <a:graphicData uri="http://schemas.openxmlformats.org/drawingml/2006/table">
            <a:tbl>
              <a:tblPr/>
              <a:tblGrid>
                <a:gridCol w="304675"/>
                <a:gridCol w="291981"/>
                <a:gridCol w="295154"/>
                <a:gridCol w="2297760"/>
                <a:gridCol w="761688"/>
                <a:gridCol w="761688"/>
                <a:gridCol w="761688"/>
                <a:gridCol w="761688"/>
                <a:gridCol w="761688"/>
                <a:gridCol w="761688"/>
              </a:tblGrid>
              <a:tr h="2552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16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11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107.106.244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524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107.106.244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4788587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501356"/>
              </p:ext>
            </p:extLst>
          </p:nvPr>
        </p:nvGraphicFramePr>
        <p:xfrm>
          <a:off x="500062" y="2455902"/>
          <a:ext cx="8143875" cy="1477153"/>
        </p:xfrm>
        <a:graphic>
          <a:graphicData uri="http://schemas.openxmlformats.org/drawingml/2006/table">
            <a:tbl>
              <a:tblPr/>
              <a:tblGrid>
                <a:gridCol w="349804"/>
                <a:gridCol w="335229"/>
                <a:gridCol w="338873"/>
                <a:gridCol w="2044167"/>
                <a:gridCol w="874510"/>
                <a:gridCol w="889085"/>
                <a:gridCol w="907305"/>
                <a:gridCol w="889085"/>
                <a:gridCol w="641307"/>
                <a:gridCol w="874510"/>
              </a:tblGrid>
              <a:tr h="2896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96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1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5.954.362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71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5.954.362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31611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505712"/>
              </p:ext>
            </p:extLst>
          </p:nvPr>
        </p:nvGraphicFramePr>
        <p:xfrm>
          <a:off x="428846" y="1823090"/>
          <a:ext cx="8215090" cy="4479436"/>
        </p:xfrm>
        <a:graphic>
          <a:graphicData uri="http://schemas.openxmlformats.org/drawingml/2006/table">
            <a:tbl>
              <a:tblPr/>
              <a:tblGrid>
                <a:gridCol w="298618"/>
                <a:gridCol w="286174"/>
                <a:gridCol w="289286"/>
                <a:gridCol w="2625346"/>
                <a:gridCol w="746543"/>
                <a:gridCol w="846083"/>
                <a:gridCol w="796313"/>
                <a:gridCol w="808755"/>
                <a:gridCol w="771429"/>
                <a:gridCol w="746543"/>
              </a:tblGrid>
              <a:tr h="1486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53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988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152.720.495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27.319.172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4.527.164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13.345.386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1.733.604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1.733.604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3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4.386.741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40.824.844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4.386.741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9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4592</TotalTime>
  <Words>1110</Words>
  <Application>Microsoft Office PowerPoint</Application>
  <PresentationFormat>Presentación en pantalla (4:3)</PresentationFormat>
  <Paragraphs>638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1_Tema de Office</vt:lpstr>
      <vt:lpstr>Tema de Office</vt:lpstr>
      <vt:lpstr>EJECUCIÓN ACUMULADA DE GASTOS PRESUPUESTARIOS AL MES DE MARZO DE 2021 PARTIDA 03: PODER JUDICIAL</vt:lpstr>
      <vt:lpstr>EJECUCIÓN PRESUPUESTARIA DE GASTOS ACUMULADA A MARZO DE 2021 PARTIDA 03 PODER JUDICIAL</vt:lpstr>
      <vt:lpstr>EJECUCIÓN DE GASTOS A MARZO DE 2021  PARTIDA 03 PODER JUDICIAL</vt:lpstr>
      <vt:lpstr>EJECUCIÓN DE GASTOS A MARZO DE 2021  PARTIDA 03 PODER JUDICIAL</vt:lpstr>
      <vt:lpstr>EJECUCIÓN ACUMULADA DE GASTOS A MARZO DE 2021  PARTIDA 03 PODER JUDICIAL</vt:lpstr>
      <vt:lpstr>EJECUCIÓN ACUMULADA DE GASTOS A MARZO DE 2021  PARTIDA 03 PODER JUDICIAL  RESUMEN POR CAPÍTULOS</vt:lpstr>
      <vt:lpstr>EJECUCIÓN ACUMULADA DE GASTOS A MARZO DE 2021  PARTIDA 03. CAPÍTULO 01. PROGRAMA 01: PODER JUDICIAL</vt:lpstr>
      <vt:lpstr>EJECUCIÓN ACUMULADA DE GASTOS A MARZO DE 2021  PARTIDA 03. CAPÍTULO 01. PROGRAMA 02: UNIDAD DE APOYO A TRIBUNALES</vt:lpstr>
      <vt:lpstr>EJECUCIÓN ACUMULADA DE GASTOS A MARZO DE 2021  PARTIDA 03. CAPÍTULO 03. PROGRAMA 01: CORPORACIÓN ADMINISTRATIVA DEL PODER JUDICIAL</vt:lpstr>
      <vt:lpstr>EJECUCIÓN ACUMULADA DE GASTOS A MARZO DE 2021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277</cp:revision>
  <cp:lastPrinted>2020-09-07T04:49:41Z</cp:lastPrinted>
  <dcterms:created xsi:type="dcterms:W3CDTF">2016-06-23T13:38:47Z</dcterms:created>
  <dcterms:modified xsi:type="dcterms:W3CDTF">2021-05-06T03:06:40Z</dcterms:modified>
</cp:coreProperties>
</file>