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413055-A46F-4A65-8840-A31B278D4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75657"/>
              </p:ext>
            </p:extLst>
          </p:nvPr>
        </p:nvGraphicFramePr>
        <p:xfrm>
          <a:off x="531022" y="1677512"/>
          <a:ext cx="8081956" cy="4098096"/>
        </p:xfrm>
        <a:graphic>
          <a:graphicData uri="http://schemas.openxmlformats.org/drawingml/2006/table">
            <a:tbl>
              <a:tblPr/>
              <a:tblGrid>
                <a:gridCol w="260793">
                  <a:extLst>
                    <a:ext uri="{9D8B030D-6E8A-4147-A177-3AD203B41FA5}">
                      <a16:colId xmlns:a16="http://schemas.microsoft.com/office/drawing/2014/main" val="3768535851"/>
                    </a:ext>
                  </a:extLst>
                </a:gridCol>
                <a:gridCol w="260793">
                  <a:extLst>
                    <a:ext uri="{9D8B030D-6E8A-4147-A177-3AD203B41FA5}">
                      <a16:colId xmlns:a16="http://schemas.microsoft.com/office/drawing/2014/main" val="2921595064"/>
                    </a:ext>
                  </a:extLst>
                </a:gridCol>
                <a:gridCol w="260793">
                  <a:extLst>
                    <a:ext uri="{9D8B030D-6E8A-4147-A177-3AD203B41FA5}">
                      <a16:colId xmlns:a16="http://schemas.microsoft.com/office/drawing/2014/main" val="4050828966"/>
                    </a:ext>
                  </a:extLst>
                </a:gridCol>
                <a:gridCol w="2941737">
                  <a:extLst>
                    <a:ext uri="{9D8B030D-6E8A-4147-A177-3AD203B41FA5}">
                      <a16:colId xmlns:a16="http://schemas.microsoft.com/office/drawing/2014/main" val="2342867018"/>
                    </a:ext>
                  </a:extLst>
                </a:gridCol>
                <a:gridCol w="805848">
                  <a:extLst>
                    <a:ext uri="{9D8B030D-6E8A-4147-A177-3AD203B41FA5}">
                      <a16:colId xmlns:a16="http://schemas.microsoft.com/office/drawing/2014/main" val="229628422"/>
                    </a:ext>
                  </a:extLst>
                </a:gridCol>
                <a:gridCol w="698923">
                  <a:extLst>
                    <a:ext uri="{9D8B030D-6E8A-4147-A177-3AD203B41FA5}">
                      <a16:colId xmlns:a16="http://schemas.microsoft.com/office/drawing/2014/main" val="614141226"/>
                    </a:ext>
                  </a:extLst>
                </a:gridCol>
                <a:gridCol w="698923">
                  <a:extLst>
                    <a:ext uri="{9D8B030D-6E8A-4147-A177-3AD203B41FA5}">
                      <a16:colId xmlns:a16="http://schemas.microsoft.com/office/drawing/2014/main" val="4026795069"/>
                    </a:ext>
                  </a:extLst>
                </a:gridCol>
                <a:gridCol w="698923">
                  <a:extLst>
                    <a:ext uri="{9D8B030D-6E8A-4147-A177-3AD203B41FA5}">
                      <a16:colId xmlns:a16="http://schemas.microsoft.com/office/drawing/2014/main" val="412914574"/>
                    </a:ext>
                  </a:extLst>
                </a:gridCol>
                <a:gridCol w="743259">
                  <a:extLst>
                    <a:ext uri="{9D8B030D-6E8A-4147-A177-3AD203B41FA5}">
                      <a16:colId xmlns:a16="http://schemas.microsoft.com/office/drawing/2014/main" val="3842789274"/>
                    </a:ext>
                  </a:extLst>
                </a:gridCol>
                <a:gridCol w="711964">
                  <a:extLst>
                    <a:ext uri="{9D8B030D-6E8A-4147-A177-3AD203B41FA5}">
                      <a16:colId xmlns:a16="http://schemas.microsoft.com/office/drawing/2014/main" val="3811962690"/>
                    </a:ext>
                  </a:extLst>
                </a:gridCol>
              </a:tblGrid>
              <a:tr h="123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609550"/>
                  </a:ext>
                </a:extLst>
              </a:tr>
              <a:tr h="378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42680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3.885.549.664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406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85.234.194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43374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58.848.493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52622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58.180.752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3192"/>
                  </a:ext>
                </a:extLst>
              </a:tr>
              <a:tr h="17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29177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06573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638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7384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2460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17.886.823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55622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7.618.964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6971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3829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8081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1558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8897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5401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6285"/>
                  </a:ext>
                </a:extLst>
              </a:tr>
              <a:tr h="131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683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49278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44498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1643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0160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7775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7286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5990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76409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5.237.323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7499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4.822.549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1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99B041-0CA9-4A70-A604-0F17D8F2A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168056"/>
              </p:ext>
            </p:extLst>
          </p:nvPr>
        </p:nvGraphicFramePr>
        <p:xfrm>
          <a:off x="537544" y="1674680"/>
          <a:ext cx="8066904" cy="4373727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2770201126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046546671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313311077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592971562"/>
                    </a:ext>
                  </a:extLst>
                </a:gridCol>
                <a:gridCol w="804348">
                  <a:extLst>
                    <a:ext uri="{9D8B030D-6E8A-4147-A177-3AD203B41FA5}">
                      <a16:colId xmlns:a16="http://schemas.microsoft.com/office/drawing/2014/main" val="610277073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3247919446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606137972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1514372188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2776763611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147156691"/>
                    </a:ext>
                  </a:extLst>
                </a:gridCol>
              </a:tblGrid>
              <a:tr h="121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196001"/>
                  </a:ext>
                </a:extLst>
              </a:tr>
              <a:tr h="363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95589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95488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45969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8508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203998"/>
                  </a:ext>
                </a:extLst>
              </a:tr>
              <a:tr h="136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622714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32466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2.956.214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42376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1.509.519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556092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0091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02224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20085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8221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6072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16956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7386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15565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1948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1011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1896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360219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480251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0321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22669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8531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75232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52571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6610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94204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305.341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54119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21041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4266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9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9FD167-FB3B-4A69-A199-45EADFB6F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34513"/>
              </p:ext>
            </p:extLst>
          </p:nvPr>
        </p:nvGraphicFramePr>
        <p:xfrm>
          <a:off x="558352" y="1797778"/>
          <a:ext cx="7983442" cy="1392590"/>
        </p:xfrm>
        <a:graphic>
          <a:graphicData uri="http://schemas.openxmlformats.org/drawingml/2006/table">
            <a:tbl>
              <a:tblPr/>
              <a:tblGrid>
                <a:gridCol w="257614">
                  <a:extLst>
                    <a:ext uri="{9D8B030D-6E8A-4147-A177-3AD203B41FA5}">
                      <a16:colId xmlns:a16="http://schemas.microsoft.com/office/drawing/2014/main" val="3864699799"/>
                    </a:ext>
                  </a:extLst>
                </a:gridCol>
                <a:gridCol w="257614">
                  <a:extLst>
                    <a:ext uri="{9D8B030D-6E8A-4147-A177-3AD203B41FA5}">
                      <a16:colId xmlns:a16="http://schemas.microsoft.com/office/drawing/2014/main" val="3364781377"/>
                    </a:ext>
                  </a:extLst>
                </a:gridCol>
                <a:gridCol w="257614">
                  <a:extLst>
                    <a:ext uri="{9D8B030D-6E8A-4147-A177-3AD203B41FA5}">
                      <a16:colId xmlns:a16="http://schemas.microsoft.com/office/drawing/2014/main" val="3614413280"/>
                    </a:ext>
                  </a:extLst>
                </a:gridCol>
                <a:gridCol w="2905879">
                  <a:extLst>
                    <a:ext uri="{9D8B030D-6E8A-4147-A177-3AD203B41FA5}">
                      <a16:colId xmlns:a16="http://schemas.microsoft.com/office/drawing/2014/main" val="1073918655"/>
                    </a:ext>
                  </a:extLst>
                </a:gridCol>
                <a:gridCol w="796025">
                  <a:extLst>
                    <a:ext uri="{9D8B030D-6E8A-4147-A177-3AD203B41FA5}">
                      <a16:colId xmlns:a16="http://schemas.microsoft.com/office/drawing/2014/main" val="1504328323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3200551830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2054522848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3533076601"/>
                    </a:ext>
                  </a:extLst>
                </a:gridCol>
                <a:gridCol w="734199">
                  <a:extLst>
                    <a:ext uri="{9D8B030D-6E8A-4147-A177-3AD203B41FA5}">
                      <a16:colId xmlns:a16="http://schemas.microsoft.com/office/drawing/2014/main" val="2935678332"/>
                    </a:ext>
                  </a:extLst>
                </a:gridCol>
                <a:gridCol w="703285">
                  <a:extLst>
                    <a:ext uri="{9D8B030D-6E8A-4147-A177-3AD203B41FA5}">
                      <a16:colId xmlns:a16="http://schemas.microsoft.com/office/drawing/2014/main" val="822494346"/>
                    </a:ext>
                  </a:extLst>
                </a:gridCol>
              </a:tblGrid>
              <a:tr h="126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161975"/>
                  </a:ext>
                </a:extLst>
              </a:tr>
              <a:tr h="253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15013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59999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3.800.315.470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67020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9228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89861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753.592.111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593091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8136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320960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016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5CE3E5F-284B-4DAD-848E-6684F157B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527291"/>
              </p:ext>
            </p:extLst>
          </p:nvPr>
        </p:nvGraphicFramePr>
        <p:xfrm>
          <a:off x="561728" y="1776268"/>
          <a:ext cx="8062451" cy="1785957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2953412117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3306047426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1453738834"/>
                    </a:ext>
                  </a:extLst>
                </a:gridCol>
                <a:gridCol w="2973985">
                  <a:extLst>
                    <a:ext uri="{9D8B030D-6E8A-4147-A177-3AD203B41FA5}">
                      <a16:colId xmlns:a16="http://schemas.microsoft.com/office/drawing/2014/main" val="1258967120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2636638307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577443829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839804518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494000153"/>
                    </a:ext>
                  </a:extLst>
                </a:gridCol>
                <a:gridCol w="751405">
                  <a:extLst>
                    <a:ext uri="{9D8B030D-6E8A-4147-A177-3AD203B41FA5}">
                      <a16:colId xmlns:a16="http://schemas.microsoft.com/office/drawing/2014/main" val="1311920378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1604996587"/>
                    </a:ext>
                  </a:extLst>
                </a:gridCol>
              </a:tblGrid>
              <a:tr h="1566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68751"/>
                  </a:ext>
                </a:extLst>
              </a:tr>
              <a:tr h="383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486880"/>
                  </a:ext>
                </a:extLst>
              </a:tr>
              <a:tr h="164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340.968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886247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913201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512200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881150"/>
                  </a:ext>
                </a:extLst>
              </a:tr>
              <a:tr h="140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455325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51490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744563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020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B9375B-EEF6-42F7-881C-88C286AAE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58365"/>
              </p:ext>
            </p:extLst>
          </p:nvPr>
        </p:nvGraphicFramePr>
        <p:xfrm>
          <a:off x="549009" y="1700808"/>
          <a:ext cx="8045981" cy="2609631"/>
        </p:xfrm>
        <a:graphic>
          <a:graphicData uri="http://schemas.openxmlformats.org/drawingml/2006/table">
            <a:tbl>
              <a:tblPr/>
              <a:tblGrid>
                <a:gridCol w="312062">
                  <a:extLst>
                    <a:ext uri="{9D8B030D-6E8A-4147-A177-3AD203B41FA5}">
                      <a16:colId xmlns:a16="http://schemas.microsoft.com/office/drawing/2014/main" val="2886858477"/>
                    </a:ext>
                  </a:extLst>
                </a:gridCol>
                <a:gridCol w="260051">
                  <a:extLst>
                    <a:ext uri="{9D8B030D-6E8A-4147-A177-3AD203B41FA5}">
                      <a16:colId xmlns:a16="http://schemas.microsoft.com/office/drawing/2014/main" val="3655806218"/>
                    </a:ext>
                  </a:extLst>
                </a:gridCol>
                <a:gridCol w="260051">
                  <a:extLst>
                    <a:ext uri="{9D8B030D-6E8A-4147-A177-3AD203B41FA5}">
                      <a16:colId xmlns:a16="http://schemas.microsoft.com/office/drawing/2014/main" val="846520101"/>
                    </a:ext>
                  </a:extLst>
                </a:gridCol>
                <a:gridCol w="2974984">
                  <a:extLst>
                    <a:ext uri="{9D8B030D-6E8A-4147-A177-3AD203B41FA5}">
                      <a16:colId xmlns:a16="http://schemas.microsoft.com/office/drawing/2014/main" val="3656352716"/>
                    </a:ext>
                  </a:extLst>
                </a:gridCol>
                <a:gridCol w="696937">
                  <a:extLst>
                    <a:ext uri="{9D8B030D-6E8A-4147-A177-3AD203B41FA5}">
                      <a16:colId xmlns:a16="http://schemas.microsoft.com/office/drawing/2014/main" val="3135136962"/>
                    </a:ext>
                  </a:extLst>
                </a:gridCol>
                <a:gridCol w="696937">
                  <a:extLst>
                    <a:ext uri="{9D8B030D-6E8A-4147-A177-3AD203B41FA5}">
                      <a16:colId xmlns:a16="http://schemas.microsoft.com/office/drawing/2014/main" val="220800783"/>
                    </a:ext>
                  </a:extLst>
                </a:gridCol>
                <a:gridCol w="696937">
                  <a:extLst>
                    <a:ext uri="{9D8B030D-6E8A-4147-A177-3AD203B41FA5}">
                      <a16:colId xmlns:a16="http://schemas.microsoft.com/office/drawing/2014/main" val="2700602094"/>
                    </a:ext>
                  </a:extLst>
                </a:gridCol>
                <a:gridCol w="696937">
                  <a:extLst>
                    <a:ext uri="{9D8B030D-6E8A-4147-A177-3AD203B41FA5}">
                      <a16:colId xmlns:a16="http://schemas.microsoft.com/office/drawing/2014/main" val="247442313"/>
                    </a:ext>
                  </a:extLst>
                </a:gridCol>
                <a:gridCol w="741146">
                  <a:extLst>
                    <a:ext uri="{9D8B030D-6E8A-4147-A177-3AD203B41FA5}">
                      <a16:colId xmlns:a16="http://schemas.microsoft.com/office/drawing/2014/main" val="1317950952"/>
                    </a:ext>
                  </a:extLst>
                </a:gridCol>
                <a:gridCol w="709939">
                  <a:extLst>
                    <a:ext uri="{9D8B030D-6E8A-4147-A177-3AD203B41FA5}">
                      <a16:colId xmlns:a16="http://schemas.microsoft.com/office/drawing/2014/main" val="4283474099"/>
                    </a:ext>
                  </a:extLst>
                </a:gridCol>
              </a:tblGrid>
              <a:tr h="152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09790"/>
                  </a:ext>
                </a:extLst>
              </a:tr>
              <a:tr h="465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15381"/>
                  </a:ext>
                </a:extLst>
              </a:tr>
              <a:tr h="1602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41.253.176.734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1.102.848.306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22.387.072.540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24416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41.253.176.734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1.102.848.306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22.387.072.540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96202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16.405.758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-475.606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8.181.478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0567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57.759.510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769995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540.752.235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-15.754.148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304.117.626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64069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42.448.116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04773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2.402.930.077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19.048.104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1.087.226.223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96391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78.562.048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37.675.668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76420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351.960.065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95.754.361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181.139.130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50257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425.020.754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7.071.378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268.531.795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04408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11.588.457.153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189.498.421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5.398.050.285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741613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1.212.273.597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20.143.977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637.507.595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38975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1.196.588.849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24.567.922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596.315.127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25480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2.195.241.131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140.230.363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833.282.982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661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569.542.079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30.493.692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336.608.757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595198"/>
                  </a:ext>
                </a:extLst>
              </a:tr>
              <a:tr h="12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1.489.422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66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908330-DEEB-4BA1-8414-7B02CFA77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31941"/>
              </p:ext>
            </p:extLst>
          </p:nvPr>
        </p:nvGraphicFramePr>
        <p:xfrm>
          <a:off x="537920" y="1672270"/>
          <a:ext cx="8105286" cy="2705566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860418948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3943103090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1051010493"/>
                    </a:ext>
                  </a:extLst>
                </a:gridCol>
                <a:gridCol w="2996912">
                  <a:extLst>
                    <a:ext uri="{9D8B030D-6E8A-4147-A177-3AD203B41FA5}">
                      <a16:colId xmlns:a16="http://schemas.microsoft.com/office/drawing/2014/main" val="338661663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184802784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97483410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42344705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063661546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1558651839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3656852801"/>
                    </a:ext>
                  </a:extLst>
                </a:gridCol>
              </a:tblGrid>
              <a:tr h="153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26996"/>
                  </a:ext>
                </a:extLst>
              </a:tr>
              <a:tr h="4598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681166"/>
                  </a:ext>
                </a:extLst>
              </a:tr>
              <a:tr h="13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6.218.868.844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359.741.338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4.980.227.263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84275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7.780.486.370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276.919.332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4.951.185.724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79081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48.172.068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20.772.382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38219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2.819.696.022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-17.116.318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1.051.055.114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1186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1.067.234.754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13.473.935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431.346.464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493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25.264.795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-437.540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12.130.590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1576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791.520.067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41.932.089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361.140.899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45698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23.884.645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2.063.328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8.091.782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8740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197.732.030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-1.813.825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109.422.138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43426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118.017.151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1.982.180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38.778.128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781118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60.499.610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27.071.143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28434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127.071.875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-308.889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37.870.734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24849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62.352.105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-1.908.075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41.421.076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036317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113.135.048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19.227.358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23.244.019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20286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208.900.535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85.739.718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2192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442.757.862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-1.383.824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167.922.410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25048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353.710.883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-98.113.453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249.319.242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01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BBADBF-C405-4203-9443-26C826610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687945"/>
              </p:ext>
            </p:extLst>
          </p:nvPr>
        </p:nvGraphicFramePr>
        <p:xfrm>
          <a:off x="524488" y="1770823"/>
          <a:ext cx="8058797" cy="1904060"/>
        </p:xfrm>
        <a:graphic>
          <a:graphicData uri="http://schemas.openxmlformats.org/drawingml/2006/table">
            <a:tbl>
              <a:tblPr/>
              <a:tblGrid>
                <a:gridCol w="263532">
                  <a:extLst>
                    <a:ext uri="{9D8B030D-6E8A-4147-A177-3AD203B41FA5}">
                      <a16:colId xmlns:a16="http://schemas.microsoft.com/office/drawing/2014/main" val="2436432671"/>
                    </a:ext>
                  </a:extLst>
                </a:gridCol>
                <a:gridCol w="263532">
                  <a:extLst>
                    <a:ext uri="{9D8B030D-6E8A-4147-A177-3AD203B41FA5}">
                      <a16:colId xmlns:a16="http://schemas.microsoft.com/office/drawing/2014/main" val="1339238203"/>
                    </a:ext>
                  </a:extLst>
                </a:gridCol>
                <a:gridCol w="263532">
                  <a:extLst>
                    <a:ext uri="{9D8B030D-6E8A-4147-A177-3AD203B41FA5}">
                      <a16:colId xmlns:a16="http://schemas.microsoft.com/office/drawing/2014/main" val="425354907"/>
                    </a:ext>
                  </a:extLst>
                </a:gridCol>
                <a:gridCol w="2972638">
                  <a:extLst>
                    <a:ext uri="{9D8B030D-6E8A-4147-A177-3AD203B41FA5}">
                      <a16:colId xmlns:a16="http://schemas.microsoft.com/office/drawing/2014/main" val="198930113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2875238483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2230870474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1414839982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3501942652"/>
                    </a:ext>
                  </a:extLst>
                </a:gridCol>
                <a:gridCol w="751065">
                  <a:extLst>
                    <a:ext uri="{9D8B030D-6E8A-4147-A177-3AD203B41FA5}">
                      <a16:colId xmlns:a16="http://schemas.microsoft.com/office/drawing/2014/main" val="1902644436"/>
                    </a:ext>
                  </a:extLst>
                </a:gridCol>
                <a:gridCol w="719442">
                  <a:extLst>
                    <a:ext uri="{9D8B030D-6E8A-4147-A177-3AD203B41FA5}">
                      <a16:colId xmlns:a16="http://schemas.microsoft.com/office/drawing/2014/main" val="3348723148"/>
                    </a:ext>
                  </a:extLst>
                </a:gridCol>
              </a:tblGrid>
              <a:tr h="131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93934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3156"/>
                  </a:ext>
                </a:extLst>
              </a:tr>
              <a:tr h="161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46368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683276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646625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963926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549487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805787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40797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7385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97562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71788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9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2021 de Fondo FRP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393F0BB-474E-44B2-8479-0E7D3C9C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7898"/>
              </p:ext>
            </p:extLst>
          </p:nvPr>
        </p:nvGraphicFramePr>
        <p:xfrm>
          <a:off x="508820" y="4332704"/>
          <a:ext cx="8120144" cy="1621428"/>
        </p:xfrm>
        <a:graphic>
          <a:graphicData uri="http://schemas.openxmlformats.org/drawingml/2006/table">
            <a:tbl>
              <a:tblPr/>
              <a:tblGrid>
                <a:gridCol w="267462">
                  <a:extLst>
                    <a:ext uri="{9D8B030D-6E8A-4147-A177-3AD203B41FA5}">
                      <a16:colId xmlns:a16="http://schemas.microsoft.com/office/drawing/2014/main" val="1903419780"/>
                    </a:ext>
                  </a:extLst>
                </a:gridCol>
                <a:gridCol w="267462">
                  <a:extLst>
                    <a:ext uri="{9D8B030D-6E8A-4147-A177-3AD203B41FA5}">
                      <a16:colId xmlns:a16="http://schemas.microsoft.com/office/drawing/2014/main" val="2677495425"/>
                    </a:ext>
                  </a:extLst>
                </a:gridCol>
                <a:gridCol w="267462">
                  <a:extLst>
                    <a:ext uri="{9D8B030D-6E8A-4147-A177-3AD203B41FA5}">
                      <a16:colId xmlns:a16="http://schemas.microsoft.com/office/drawing/2014/main" val="274566525"/>
                    </a:ext>
                  </a:extLst>
                </a:gridCol>
                <a:gridCol w="3016970">
                  <a:extLst>
                    <a:ext uri="{9D8B030D-6E8A-4147-A177-3AD203B41FA5}">
                      <a16:colId xmlns:a16="http://schemas.microsoft.com/office/drawing/2014/main" val="473599438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46964347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946621256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1851381431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210542416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2849176702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120656757"/>
                    </a:ext>
                  </a:extLst>
                </a:gridCol>
              </a:tblGrid>
              <a:tr h="138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323886"/>
                  </a:ext>
                </a:extLst>
              </a:tr>
              <a:tr h="39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68485"/>
                  </a:ext>
                </a:extLst>
              </a:tr>
              <a:tr h="171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3.261.650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94480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086914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809618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30970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904626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298.661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9764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298.661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320003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82749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3BB39B6-51D5-454F-BA49-FA1206B1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94896"/>
              </p:ext>
            </p:extLst>
          </p:nvPr>
        </p:nvGraphicFramePr>
        <p:xfrm>
          <a:off x="2352742" y="212175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25914432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075607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830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433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1558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2.213,22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669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1.697,12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962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-49,19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261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7.386,48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1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5E832B1-8986-47A2-9789-6F24BEA3E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519124"/>
              </p:ext>
            </p:extLst>
          </p:nvPr>
        </p:nvGraphicFramePr>
        <p:xfrm>
          <a:off x="545625" y="4151886"/>
          <a:ext cx="8052750" cy="1919439"/>
        </p:xfrm>
        <a:graphic>
          <a:graphicData uri="http://schemas.openxmlformats.org/drawingml/2006/table">
            <a:tbl>
              <a:tblPr/>
              <a:tblGrid>
                <a:gridCol w="263334">
                  <a:extLst>
                    <a:ext uri="{9D8B030D-6E8A-4147-A177-3AD203B41FA5}">
                      <a16:colId xmlns:a16="http://schemas.microsoft.com/office/drawing/2014/main" val="3859832126"/>
                    </a:ext>
                  </a:extLst>
                </a:gridCol>
                <a:gridCol w="263334">
                  <a:extLst>
                    <a:ext uri="{9D8B030D-6E8A-4147-A177-3AD203B41FA5}">
                      <a16:colId xmlns:a16="http://schemas.microsoft.com/office/drawing/2014/main" val="2898963910"/>
                    </a:ext>
                  </a:extLst>
                </a:gridCol>
                <a:gridCol w="263334">
                  <a:extLst>
                    <a:ext uri="{9D8B030D-6E8A-4147-A177-3AD203B41FA5}">
                      <a16:colId xmlns:a16="http://schemas.microsoft.com/office/drawing/2014/main" val="2901241118"/>
                    </a:ext>
                  </a:extLst>
                </a:gridCol>
                <a:gridCol w="2970408">
                  <a:extLst>
                    <a:ext uri="{9D8B030D-6E8A-4147-A177-3AD203B41FA5}">
                      <a16:colId xmlns:a16="http://schemas.microsoft.com/office/drawing/2014/main" val="3150730660"/>
                    </a:ext>
                  </a:extLst>
                </a:gridCol>
                <a:gridCol w="705734">
                  <a:extLst>
                    <a:ext uri="{9D8B030D-6E8A-4147-A177-3AD203B41FA5}">
                      <a16:colId xmlns:a16="http://schemas.microsoft.com/office/drawing/2014/main" val="2147101314"/>
                    </a:ext>
                  </a:extLst>
                </a:gridCol>
                <a:gridCol w="705734">
                  <a:extLst>
                    <a:ext uri="{9D8B030D-6E8A-4147-A177-3AD203B41FA5}">
                      <a16:colId xmlns:a16="http://schemas.microsoft.com/office/drawing/2014/main" val="2273648435"/>
                    </a:ext>
                  </a:extLst>
                </a:gridCol>
                <a:gridCol w="705734">
                  <a:extLst>
                    <a:ext uri="{9D8B030D-6E8A-4147-A177-3AD203B41FA5}">
                      <a16:colId xmlns:a16="http://schemas.microsoft.com/office/drawing/2014/main" val="180316419"/>
                    </a:ext>
                  </a:extLst>
                </a:gridCol>
                <a:gridCol w="705734">
                  <a:extLst>
                    <a:ext uri="{9D8B030D-6E8A-4147-A177-3AD203B41FA5}">
                      <a16:colId xmlns:a16="http://schemas.microsoft.com/office/drawing/2014/main" val="2305461612"/>
                    </a:ext>
                  </a:extLst>
                </a:gridCol>
                <a:gridCol w="750502">
                  <a:extLst>
                    <a:ext uri="{9D8B030D-6E8A-4147-A177-3AD203B41FA5}">
                      <a16:colId xmlns:a16="http://schemas.microsoft.com/office/drawing/2014/main" val="3248597492"/>
                    </a:ext>
                  </a:extLst>
                </a:gridCol>
                <a:gridCol w="718902">
                  <a:extLst>
                    <a:ext uri="{9D8B030D-6E8A-4147-A177-3AD203B41FA5}">
                      <a16:colId xmlns:a16="http://schemas.microsoft.com/office/drawing/2014/main" val="1480459608"/>
                    </a:ext>
                  </a:extLst>
                </a:gridCol>
              </a:tblGrid>
              <a:tr h="132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65006"/>
                  </a:ext>
                </a:extLst>
              </a:tr>
              <a:tr h="380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987662"/>
                  </a:ext>
                </a:extLst>
              </a:tr>
              <a:tr h="16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3.778.001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135455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844825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855219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700838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427503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36332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1978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950838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88551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81872"/>
                  </a:ext>
                </a:extLst>
              </a:tr>
              <a:tr h="124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3446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DD24E0B-BFB0-461B-B58E-2B06203F1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26870"/>
              </p:ext>
            </p:extLst>
          </p:nvPr>
        </p:nvGraphicFramePr>
        <p:xfrm>
          <a:off x="2355850" y="213836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86600868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04668657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38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574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-21.798,27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362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3.335,45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8707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1.657,89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75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463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4.930,16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462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1102A2-8615-4EA4-8805-94FDD1DC3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3733"/>
              </p:ext>
            </p:extLst>
          </p:nvPr>
        </p:nvGraphicFramePr>
        <p:xfrm>
          <a:off x="521903" y="1853192"/>
          <a:ext cx="8087648" cy="1537199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849920941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789645878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1138799670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1892552021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50224642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871871047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46793940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115210461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464651141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1925612018"/>
                    </a:ext>
                  </a:extLst>
                </a:gridCol>
              </a:tblGrid>
              <a:tr h="131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732829"/>
                  </a:ext>
                </a:extLst>
              </a:tr>
              <a:tr h="3785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934986"/>
                  </a:ext>
                </a:extLst>
              </a:tr>
              <a:tr h="162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202.270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505675,0%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505675,0%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123521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2964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49546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93102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810573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1011350,0%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1011350,0%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75587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2022110,0%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2022110,0%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368815"/>
                  </a:ext>
                </a:extLst>
              </a:tr>
              <a:tr h="123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82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F964E68-086D-4778-AD24-C486E0DC8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0738"/>
              </p:ext>
            </p:extLst>
          </p:nvPr>
        </p:nvGraphicFramePr>
        <p:xfrm>
          <a:off x="559341" y="1776483"/>
          <a:ext cx="7991221" cy="2220189"/>
        </p:xfrm>
        <a:graphic>
          <a:graphicData uri="http://schemas.openxmlformats.org/drawingml/2006/table">
            <a:tbl>
              <a:tblPr/>
              <a:tblGrid>
                <a:gridCol w="281381">
                  <a:extLst>
                    <a:ext uri="{9D8B030D-6E8A-4147-A177-3AD203B41FA5}">
                      <a16:colId xmlns:a16="http://schemas.microsoft.com/office/drawing/2014/main" val="4112746303"/>
                    </a:ext>
                  </a:extLst>
                </a:gridCol>
                <a:gridCol w="3173978">
                  <a:extLst>
                    <a:ext uri="{9D8B030D-6E8A-4147-A177-3AD203B41FA5}">
                      <a16:colId xmlns:a16="http://schemas.microsoft.com/office/drawing/2014/main" val="2747288173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1151307644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332316754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1196735969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1887610829"/>
                    </a:ext>
                  </a:extLst>
                </a:gridCol>
                <a:gridCol w="787867">
                  <a:extLst>
                    <a:ext uri="{9D8B030D-6E8A-4147-A177-3AD203B41FA5}">
                      <a16:colId xmlns:a16="http://schemas.microsoft.com/office/drawing/2014/main" val="676355318"/>
                    </a:ext>
                  </a:extLst>
                </a:gridCol>
                <a:gridCol w="731591">
                  <a:extLst>
                    <a:ext uri="{9D8B030D-6E8A-4147-A177-3AD203B41FA5}">
                      <a16:colId xmlns:a16="http://schemas.microsoft.com/office/drawing/2014/main" val="1911037490"/>
                    </a:ext>
                  </a:extLst>
                </a:gridCol>
              </a:tblGrid>
              <a:tr h="135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79880"/>
                  </a:ext>
                </a:extLst>
              </a:tr>
              <a:tr h="415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470258"/>
                  </a:ext>
                </a:extLst>
              </a:tr>
              <a:tr h="14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65.750.005.717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5.571.641.509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38.454.288.626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551486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61034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137.578.110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252587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7.243.501.540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1.545.007.644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3.839.351.292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60648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38.654.975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193274875,0%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193274875,0%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685943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41.253.176.734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1.102.848.306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22.387.072.540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09110"/>
                  </a:ext>
                </a:extLst>
              </a:tr>
              <a:tr h="169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85.234.194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89664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1.462.668.477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-640.725.229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1.203.108.151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35849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739.571.097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7395710970,0%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981773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6.884.907.290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2.059.049.788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6.223.344.759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80894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3.800.315.470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47808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42986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F11B126-EF67-4C8A-9295-4E39274CC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410462"/>
              </p:ext>
            </p:extLst>
          </p:nvPr>
        </p:nvGraphicFramePr>
        <p:xfrm>
          <a:off x="559341" y="4452982"/>
          <a:ext cx="7997486" cy="1655343"/>
        </p:xfrm>
        <a:graphic>
          <a:graphicData uri="http://schemas.openxmlformats.org/drawingml/2006/table">
            <a:tbl>
              <a:tblPr/>
              <a:tblGrid>
                <a:gridCol w="286854">
                  <a:extLst>
                    <a:ext uri="{9D8B030D-6E8A-4147-A177-3AD203B41FA5}">
                      <a16:colId xmlns:a16="http://schemas.microsoft.com/office/drawing/2014/main" val="2673704809"/>
                    </a:ext>
                  </a:extLst>
                </a:gridCol>
                <a:gridCol w="3235712">
                  <a:extLst>
                    <a:ext uri="{9D8B030D-6E8A-4147-A177-3AD203B41FA5}">
                      <a16:colId xmlns:a16="http://schemas.microsoft.com/office/drawing/2014/main" val="1504950449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2533834141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2209538409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2252168714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2977531733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906569942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953036705"/>
                    </a:ext>
                  </a:extLst>
                </a:gridCol>
              </a:tblGrid>
              <a:tr h="136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391172"/>
                  </a:ext>
                </a:extLst>
              </a:tr>
              <a:tr h="41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566237"/>
                  </a:ext>
                </a:extLst>
              </a:tr>
              <a:tr h="145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6.238.178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517861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74842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78027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39790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36947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5.743.005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462014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03780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66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7ADDEF-37C2-45E3-9DA2-1478ACBA8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38159"/>
              </p:ext>
            </p:extLst>
          </p:nvPr>
        </p:nvGraphicFramePr>
        <p:xfrm>
          <a:off x="551771" y="1687097"/>
          <a:ext cx="8010120" cy="1509526"/>
        </p:xfrm>
        <a:graphic>
          <a:graphicData uri="http://schemas.openxmlformats.org/drawingml/2006/table">
            <a:tbl>
              <a:tblPr/>
              <a:tblGrid>
                <a:gridCol w="256242">
                  <a:extLst>
                    <a:ext uri="{9D8B030D-6E8A-4147-A177-3AD203B41FA5}">
                      <a16:colId xmlns:a16="http://schemas.microsoft.com/office/drawing/2014/main" val="3606588629"/>
                    </a:ext>
                  </a:extLst>
                </a:gridCol>
                <a:gridCol w="256242">
                  <a:extLst>
                    <a:ext uri="{9D8B030D-6E8A-4147-A177-3AD203B41FA5}">
                      <a16:colId xmlns:a16="http://schemas.microsoft.com/office/drawing/2014/main" val="2017626162"/>
                    </a:ext>
                  </a:extLst>
                </a:gridCol>
                <a:gridCol w="256242">
                  <a:extLst>
                    <a:ext uri="{9D8B030D-6E8A-4147-A177-3AD203B41FA5}">
                      <a16:colId xmlns:a16="http://schemas.microsoft.com/office/drawing/2014/main" val="3548383169"/>
                    </a:ext>
                  </a:extLst>
                </a:gridCol>
                <a:gridCol w="3064653">
                  <a:extLst>
                    <a:ext uri="{9D8B030D-6E8A-4147-A177-3AD203B41FA5}">
                      <a16:colId xmlns:a16="http://schemas.microsoft.com/office/drawing/2014/main" val="3043420073"/>
                    </a:ext>
                  </a:extLst>
                </a:gridCol>
                <a:gridCol w="686728">
                  <a:extLst>
                    <a:ext uri="{9D8B030D-6E8A-4147-A177-3AD203B41FA5}">
                      <a16:colId xmlns:a16="http://schemas.microsoft.com/office/drawing/2014/main" val="1491061826"/>
                    </a:ext>
                  </a:extLst>
                </a:gridCol>
                <a:gridCol w="686728">
                  <a:extLst>
                    <a:ext uri="{9D8B030D-6E8A-4147-A177-3AD203B41FA5}">
                      <a16:colId xmlns:a16="http://schemas.microsoft.com/office/drawing/2014/main" val="2193678983"/>
                    </a:ext>
                  </a:extLst>
                </a:gridCol>
                <a:gridCol w="686728">
                  <a:extLst>
                    <a:ext uri="{9D8B030D-6E8A-4147-A177-3AD203B41FA5}">
                      <a16:colId xmlns:a16="http://schemas.microsoft.com/office/drawing/2014/main" val="1582584609"/>
                    </a:ext>
                  </a:extLst>
                </a:gridCol>
                <a:gridCol w="686728">
                  <a:extLst>
                    <a:ext uri="{9D8B030D-6E8A-4147-A177-3AD203B41FA5}">
                      <a16:colId xmlns:a16="http://schemas.microsoft.com/office/drawing/2014/main" val="1772289055"/>
                    </a:ext>
                  </a:extLst>
                </a:gridCol>
                <a:gridCol w="730289">
                  <a:extLst>
                    <a:ext uri="{9D8B030D-6E8A-4147-A177-3AD203B41FA5}">
                      <a16:colId xmlns:a16="http://schemas.microsoft.com/office/drawing/2014/main" val="3484749"/>
                    </a:ext>
                  </a:extLst>
                </a:gridCol>
                <a:gridCol w="699540">
                  <a:extLst>
                    <a:ext uri="{9D8B030D-6E8A-4147-A177-3AD203B41FA5}">
                      <a16:colId xmlns:a16="http://schemas.microsoft.com/office/drawing/2014/main" val="393969602"/>
                    </a:ext>
                  </a:extLst>
                </a:gridCol>
              </a:tblGrid>
              <a:tr h="129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63429"/>
                  </a:ext>
                </a:extLst>
              </a:tr>
              <a:tr h="371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80354"/>
                  </a:ext>
                </a:extLst>
              </a:tr>
              <a:tr h="159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772.328.402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21209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0857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1513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370.725.120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1328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370.725.120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92620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701564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370.725.120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85838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26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289" y="155202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9DA6AA-403A-4BC3-8573-C28EBEE4B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54571"/>
              </p:ext>
            </p:extLst>
          </p:nvPr>
        </p:nvGraphicFramePr>
        <p:xfrm>
          <a:off x="533383" y="1920344"/>
          <a:ext cx="7972474" cy="1455082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2338611486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60498338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061170175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120795534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99843911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4955633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466947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077271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766457122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117571409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76622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002306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212.236.810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1509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54.519.804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67799"/>
                  </a:ext>
                </a:extLst>
              </a:tr>
              <a:tr h="141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54.519.804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11477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54.519.804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108957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157.717.006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490693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157.717.006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54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4872B4-3361-46D0-8B60-A12280F0B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59176"/>
              </p:ext>
            </p:extLst>
          </p:nvPr>
        </p:nvGraphicFramePr>
        <p:xfrm>
          <a:off x="551404" y="1689141"/>
          <a:ext cx="8013573" cy="2300096"/>
        </p:xfrm>
        <a:graphic>
          <a:graphicData uri="http://schemas.openxmlformats.org/drawingml/2006/table">
            <a:tbl>
              <a:tblPr/>
              <a:tblGrid>
                <a:gridCol w="262053">
                  <a:extLst>
                    <a:ext uri="{9D8B030D-6E8A-4147-A177-3AD203B41FA5}">
                      <a16:colId xmlns:a16="http://schemas.microsoft.com/office/drawing/2014/main" val="2069208676"/>
                    </a:ext>
                  </a:extLst>
                </a:gridCol>
                <a:gridCol w="262053">
                  <a:extLst>
                    <a:ext uri="{9D8B030D-6E8A-4147-A177-3AD203B41FA5}">
                      <a16:colId xmlns:a16="http://schemas.microsoft.com/office/drawing/2014/main" val="3240367507"/>
                    </a:ext>
                  </a:extLst>
                </a:gridCol>
                <a:gridCol w="262053">
                  <a:extLst>
                    <a:ext uri="{9D8B030D-6E8A-4147-A177-3AD203B41FA5}">
                      <a16:colId xmlns:a16="http://schemas.microsoft.com/office/drawing/2014/main" val="1658126167"/>
                    </a:ext>
                  </a:extLst>
                </a:gridCol>
                <a:gridCol w="2955956">
                  <a:extLst>
                    <a:ext uri="{9D8B030D-6E8A-4147-A177-3AD203B41FA5}">
                      <a16:colId xmlns:a16="http://schemas.microsoft.com/office/drawing/2014/main" val="680357236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2631089687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1824517362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443168481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3828091269"/>
                    </a:ext>
                  </a:extLst>
                </a:gridCol>
                <a:gridCol w="746850">
                  <a:extLst>
                    <a:ext uri="{9D8B030D-6E8A-4147-A177-3AD203B41FA5}">
                      <a16:colId xmlns:a16="http://schemas.microsoft.com/office/drawing/2014/main" val="970285183"/>
                    </a:ext>
                  </a:extLst>
                </a:gridCol>
                <a:gridCol w="715404">
                  <a:extLst>
                    <a:ext uri="{9D8B030D-6E8A-4147-A177-3AD203B41FA5}">
                      <a16:colId xmlns:a16="http://schemas.microsoft.com/office/drawing/2014/main" val="1262357976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41201"/>
                  </a:ext>
                </a:extLst>
              </a:tr>
              <a:tr h="37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877956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37.799.160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8627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30818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76667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27505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5522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1064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77857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2806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105610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22091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9469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8932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3988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44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0665"/>
              </p:ext>
            </p:extLst>
          </p:nvPr>
        </p:nvGraphicFramePr>
        <p:xfrm>
          <a:off x="538836" y="1787750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74ED22-3F3C-4634-A3ED-054223F56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78677"/>
              </p:ext>
            </p:extLst>
          </p:nvPr>
        </p:nvGraphicFramePr>
        <p:xfrm>
          <a:off x="540315" y="1844824"/>
          <a:ext cx="7962785" cy="3378326"/>
        </p:xfrm>
        <a:graphic>
          <a:graphicData uri="http://schemas.openxmlformats.org/drawingml/2006/table">
            <a:tbl>
              <a:tblPr/>
              <a:tblGrid>
                <a:gridCol w="262972">
                  <a:extLst>
                    <a:ext uri="{9D8B030D-6E8A-4147-A177-3AD203B41FA5}">
                      <a16:colId xmlns:a16="http://schemas.microsoft.com/office/drawing/2014/main" val="451016927"/>
                    </a:ext>
                  </a:extLst>
                </a:gridCol>
                <a:gridCol w="262972">
                  <a:extLst>
                    <a:ext uri="{9D8B030D-6E8A-4147-A177-3AD203B41FA5}">
                      <a16:colId xmlns:a16="http://schemas.microsoft.com/office/drawing/2014/main" val="459282717"/>
                    </a:ext>
                  </a:extLst>
                </a:gridCol>
                <a:gridCol w="262972">
                  <a:extLst>
                    <a:ext uri="{9D8B030D-6E8A-4147-A177-3AD203B41FA5}">
                      <a16:colId xmlns:a16="http://schemas.microsoft.com/office/drawing/2014/main" val="1011215080"/>
                    </a:ext>
                  </a:extLst>
                </a:gridCol>
                <a:gridCol w="2966323">
                  <a:extLst>
                    <a:ext uri="{9D8B030D-6E8A-4147-A177-3AD203B41FA5}">
                      <a16:colId xmlns:a16="http://schemas.microsoft.com/office/drawing/2014/main" val="3534872391"/>
                    </a:ext>
                  </a:extLst>
                </a:gridCol>
                <a:gridCol w="704764">
                  <a:extLst>
                    <a:ext uri="{9D8B030D-6E8A-4147-A177-3AD203B41FA5}">
                      <a16:colId xmlns:a16="http://schemas.microsoft.com/office/drawing/2014/main" val="15553278"/>
                    </a:ext>
                  </a:extLst>
                </a:gridCol>
                <a:gridCol w="704764">
                  <a:extLst>
                    <a:ext uri="{9D8B030D-6E8A-4147-A177-3AD203B41FA5}">
                      <a16:colId xmlns:a16="http://schemas.microsoft.com/office/drawing/2014/main" val="1008056846"/>
                    </a:ext>
                  </a:extLst>
                </a:gridCol>
                <a:gridCol w="704764">
                  <a:extLst>
                    <a:ext uri="{9D8B030D-6E8A-4147-A177-3AD203B41FA5}">
                      <a16:colId xmlns:a16="http://schemas.microsoft.com/office/drawing/2014/main" val="2681542933"/>
                    </a:ext>
                  </a:extLst>
                </a:gridCol>
                <a:gridCol w="704764">
                  <a:extLst>
                    <a:ext uri="{9D8B030D-6E8A-4147-A177-3AD203B41FA5}">
                      <a16:colId xmlns:a16="http://schemas.microsoft.com/office/drawing/2014/main" val="3511200745"/>
                    </a:ext>
                  </a:extLst>
                </a:gridCol>
                <a:gridCol w="652170">
                  <a:extLst>
                    <a:ext uri="{9D8B030D-6E8A-4147-A177-3AD203B41FA5}">
                      <a16:colId xmlns:a16="http://schemas.microsoft.com/office/drawing/2014/main" val="3013825430"/>
                    </a:ext>
                  </a:extLst>
                </a:gridCol>
                <a:gridCol w="736320">
                  <a:extLst>
                    <a:ext uri="{9D8B030D-6E8A-4147-A177-3AD203B41FA5}">
                      <a16:colId xmlns:a16="http://schemas.microsoft.com/office/drawing/2014/main" val="1368658706"/>
                    </a:ext>
                  </a:extLst>
                </a:gridCol>
              </a:tblGrid>
              <a:tr h="137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048787"/>
                  </a:ext>
                </a:extLst>
              </a:tr>
              <a:tr h="337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69928"/>
                  </a:ext>
                </a:extLst>
              </a:tr>
              <a:tr h="144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947.866.601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-97.928.802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437.895.072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68091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169.284.984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4.740.041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74.571.310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704505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169.284.984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4.740.041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74.571.310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0467"/>
                  </a:ext>
                </a:extLst>
              </a:tr>
              <a:tr h="95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3.977.283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-137.451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1.789.673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74982"/>
                  </a:ext>
                </a:extLst>
              </a:tr>
              <a:tr h="141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4.511.475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2.767.566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99688"/>
                  </a:ext>
                </a:extLst>
              </a:tr>
              <a:tr h="15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3.619.675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-546.829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972588"/>
                  </a:ext>
                </a:extLst>
              </a:tr>
              <a:tr h="109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4.432.677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-325.182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2.121.760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1509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5.262.151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2.652.066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7400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3.635.965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-204.473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1.950.669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483308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4.148.011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-355.391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2.289.437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04610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5.126.081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-501.502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2.702.792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53407"/>
                  </a:ext>
                </a:extLst>
              </a:tr>
              <a:tr h="139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-267.351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3.013.351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8354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4.808.896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-172.816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2.531.172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908888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5.044.727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-229.236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2.610.925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717024"/>
                  </a:ext>
                </a:extLst>
              </a:tr>
              <a:tr h="10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4.265.113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-233.428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2.089.006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6632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6.973.389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-197.543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4.162.073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720419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3.996.039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-543.455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29799"/>
                  </a:ext>
                </a:extLst>
              </a:tr>
              <a:tr h="10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3.939.197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-223.221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2.211.587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763970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2.241.392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-234.372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518765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39848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94924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44618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58819"/>
                  </a:ext>
                </a:extLst>
              </a:tr>
              <a:tr h="11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354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A160494-1F9A-46E5-AA01-2FD928354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994276"/>
              </p:ext>
            </p:extLst>
          </p:nvPr>
        </p:nvGraphicFramePr>
        <p:xfrm>
          <a:off x="544292" y="1772816"/>
          <a:ext cx="7972479" cy="3511597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3633209646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2233412813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4266375869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98885735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799444330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520158302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593441280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079074480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805153130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2292117377"/>
                    </a:ext>
                  </a:extLst>
                </a:gridCol>
              </a:tblGrid>
              <a:tr h="11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890455"/>
                  </a:ext>
                </a:extLst>
              </a:tr>
              <a:tr h="233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893957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358458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8.344.492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2.318.270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5.219.601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9721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2.776.674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518065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67956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9.559.822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543.667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3.535.922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95356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3.079.217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469010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176191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3.435.386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380380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1500"/>
                  </a:ext>
                </a:extLst>
              </a:tr>
              <a:tr h="137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53094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1.640.134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641016"/>
                  </a:ext>
                </a:extLst>
              </a:tr>
              <a:tr h="14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778.581.617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-102.668.843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363.323.762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509341"/>
                  </a:ext>
                </a:extLst>
              </a:tr>
              <a:tr h="11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778.581.617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-102.668.843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363.323.762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197663"/>
                  </a:ext>
                </a:extLst>
              </a:tr>
              <a:tr h="12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1121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0160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7520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14808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57645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54157"/>
                  </a:ext>
                </a:extLst>
              </a:tr>
              <a:tr h="14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0249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21312"/>
                  </a:ext>
                </a:extLst>
              </a:tr>
              <a:tr h="125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03172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76.745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74990"/>
                  </a:ext>
                </a:extLst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18.475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63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10A380-639F-4BB7-B3D3-6A780C1DD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10350"/>
              </p:ext>
            </p:extLst>
          </p:nvPr>
        </p:nvGraphicFramePr>
        <p:xfrm>
          <a:off x="529847" y="1781658"/>
          <a:ext cx="7972481" cy="3274120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61651686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00584064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551176198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364737907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917453989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17083122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357998791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296263079"/>
                    </a:ext>
                  </a:extLst>
                </a:gridCol>
                <a:gridCol w="652963">
                  <a:extLst>
                    <a:ext uri="{9D8B030D-6E8A-4147-A177-3AD203B41FA5}">
                      <a16:colId xmlns:a16="http://schemas.microsoft.com/office/drawing/2014/main" val="1094750984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948461948"/>
                    </a:ext>
                  </a:extLst>
                </a:gridCol>
              </a:tblGrid>
              <a:tr h="12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461030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46023"/>
                  </a:ext>
                </a:extLst>
              </a:tr>
              <a:tr h="198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73103"/>
                  </a:ext>
                </a:extLst>
              </a:tr>
              <a:tr h="164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1362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604340"/>
                  </a:ext>
                </a:extLst>
              </a:tr>
              <a:tr h="149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0107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1203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2286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38.501.598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0892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29.466.347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-15.391.038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82631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3830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45.632.863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-7.985.108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79762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49.884.888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-4.203.375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22.685.783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8619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63.998.793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-7.296.919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13.262.102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7503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70.118.079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-5.054.507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43.745.323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7410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77.890.169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-7.713.159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955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60.239.588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37.637.247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935721"/>
                  </a:ext>
                </a:extLst>
              </a:tr>
              <a:tr h="108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9.904.940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3743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5099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90.289.632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-6.653.574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61.229.158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31111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5.881.508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38488"/>
                  </a:ext>
                </a:extLst>
              </a:tr>
              <a:tr h="145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19.117.056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-5.002.321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2.281.413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248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46.449.945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-898.434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5.305.484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0007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38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EACE92-D161-4614-BD09-FAF3C82EB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36431"/>
              </p:ext>
            </p:extLst>
          </p:nvPr>
        </p:nvGraphicFramePr>
        <p:xfrm>
          <a:off x="535753" y="1768718"/>
          <a:ext cx="7963937" cy="2016224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3535626279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730911190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86639717"/>
                    </a:ext>
                  </a:extLst>
                </a:gridCol>
                <a:gridCol w="2966752">
                  <a:extLst>
                    <a:ext uri="{9D8B030D-6E8A-4147-A177-3AD203B41FA5}">
                      <a16:colId xmlns:a16="http://schemas.microsoft.com/office/drawing/2014/main" val="2270759675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002096194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887596912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1080502224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470761411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708691569"/>
                    </a:ext>
                  </a:extLst>
                </a:gridCol>
                <a:gridCol w="736427">
                  <a:extLst>
                    <a:ext uri="{9D8B030D-6E8A-4147-A177-3AD203B41FA5}">
                      <a16:colId xmlns:a16="http://schemas.microsoft.com/office/drawing/2014/main" val="4207819557"/>
                    </a:ext>
                  </a:extLst>
                </a:gridCol>
              </a:tblGrid>
              <a:tr h="158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237981"/>
                  </a:ext>
                </a:extLst>
              </a:tr>
              <a:tr h="388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331228"/>
                  </a:ext>
                </a:extLst>
              </a:tr>
              <a:tr h="1666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2.589.378.889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03038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1.865.029.360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91309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1.865.029.360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1863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1.115.225.213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84024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35.905.400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70726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65.970.500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515789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647.928.247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24975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47312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381665"/>
                  </a:ext>
                </a:extLst>
              </a:tr>
              <a:tr h="12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95706"/>
                  </a:ext>
                </a:extLst>
              </a:tr>
              <a:tr h="15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724.349.529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0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434650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4611750-C90E-4E94-AC2C-3CB2DC322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41293"/>
              </p:ext>
            </p:extLst>
          </p:nvPr>
        </p:nvGraphicFramePr>
        <p:xfrm>
          <a:off x="564957" y="1827954"/>
          <a:ext cx="8014086" cy="1730989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2054144708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31666333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190710859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34721544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7866226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98778616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58874978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23988210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342934350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589727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622837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629.165.115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96292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15.471.071.988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4.520.134.578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8.392.674.001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25185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3.885.549.664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58731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41.253.176.734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1.102.848.306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22.387.072.540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05337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505675,0%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505675,0%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9105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772.328.402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251817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212.236.810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01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37.799.160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15432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2.589.378.889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040796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4716413-A321-454E-A407-2FCFB52B3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726851"/>
              </p:ext>
            </p:extLst>
          </p:nvPr>
        </p:nvGraphicFramePr>
        <p:xfrm>
          <a:off x="564954" y="4233107"/>
          <a:ext cx="8014087" cy="1316201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162755203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1110769199"/>
                    </a:ext>
                  </a:extLst>
                </a:gridCol>
                <a:gridCol w="3104359">
                  <a:extLst>
                    <a:ext uri="{9D8B030D-6E8A-4147-A177-3AD203B41FA5}">
                      <a16:colId xmlns:a16="http://schemas.microsoft.com/office/drawing/2014/main" val="144569974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49255904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68358966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95958833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8632579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74066210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051865246"/>
                    </a:ext>
                  </a:extLst>
                </a:gridCol>
              </a:tblGrid>
              <a:tr h="129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32702"/>
                  </a:ext>
                </a:extLst>
              </a:tr>
              <a:tr h="397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90986"/>
                  </a:ext>
                </a:extLst>
              </a:tr>
              <a:tr h="138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5.221.860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325929"/>
                  </a:ext>
                </a:extLst>
              </a:tr>
              <a:tr h="12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02208"/>
                  </a:ext>
                </a:extLst>
              </a:tr>
              <a:tr h="12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143.245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04090"/>
                  </a:ext>
                </a:extLst>
              </a:tr>
              <a:tr h="12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3.261.650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23594"/>
                  </a:ext>
                </a:extLst>
              </a:tr>
              <a:tr h="12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3.778.001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81655"/>
                  </a:ext>
                </a:extLst>
              </a:tr>
              <a:tr h="12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43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16EEFE-A9ED-4DEF-B4F9-46E85E7CA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47589"/>
              </p:ext>
            </p:extLst>
          </p:nvPr>
        </p:nvGraphicFramePr>
        <p:xfrm>
          <a:off x="518862" y="1801432"/>
          <a:ext cx="8081760" cy="4078745"/>
        </p:xfrm>
        <a:graphic>
          <a:graphicData uri="http://schemas.openxmlformats.org/drawingml/2006/table">
            <a:tbl>
              <a:tblPr/>
              <a:tblGrid>
                <a:gridCol w="253029">
                  <a:extLst>
                    <a:ext uri="{9D8B030D-6E8A-4147-A177-3AD203B41FA5}">
                      <a16:colId xmlns:a16="http://schemas.microsoft.com/office/drawing/2014/main" val="622510057"/>
                    </a:ext>
                  </a:extLst>
                </a:gridCol>
                <a:gridCol w="253029">
                  <a:extLst>
                    <a:ext uri="{9D8B030D-6E8A-4147-A177-3AD203B41FA5}">
                      <a16:colId xmlns:a16="http://schemas.microsoft.com/office/drawing/2014/main" val="532641543"/>
                    </a:ext>
                  </a:extLst>
                </a:gridCol>
                <a:gridCol w="253029">
                  <a:extLst>
                    <a:ext uri="{9D8B030D-6E8A-4147-A177-3AD203B41FA5}">
                      <a16:colId xmlns:a16="http://schemas.microsoft.com/office/drawing/2014/main" val="903519073"/>
                    </a:ext>
                  </a:extLst>
                </a:gridCol>
                <a:gridCol w="2854172">
                  <a:extLst>
                    <a:ext uri="{9D8B030D-6E8A-4147-A177-3AD203B41FA5}">
                      <a16:colId xmlns:a16="http://schemas.microsoft.com/office/drawing/2014/main" val="528213705"/>
                    </a:ext>
                  </a:extLst>
                </a:gridCol>
                <a:gridCol w="850179">
                  <a:extLst>
                    <a:ext uri="{9D8B030D-6E8A-4147-A177-3AD203B41FA5}">
                      <a16:colId xmlns:a16="http://schemas.microsoft.com/office/drawing/2014/main" val="1349193349"/>
                    </a:ext>
                  </a:extLst>
                </a:gridCol>
                <a:gridCol w="829936">
                  <a:extLst>
                    <a:ext uri="{9D8B030D-6E8A-4147-A177-3AD203B41FA5}">
                      <a16:colId xmlns:a16="http://schemas.microsoft.com/office/drawing/2014/main" val="2977655574"/>
                    </a:ext>
                  </a:extLst>
                </a:gridCol>
                <a:gridCol w="751498">
                  <a:extLst>
                    <a:ext uri="{9D8B030D-6E8A-4147-A177-3AD203B41FA5}">
                      <a16:colId xmlns:a16="http://schemas.microsoft.com/office/drawing/2014/main" val="3538230776"/>
                    </a:ext>
                  </a:extLst>
                </a:gridCol>
                <a:gridCol w="812225">
                  <a:extLst>
                    <a:ext uri="{9D8B030D-6E8A-4147-A177-3AD203B41FA5}">
                      <a16:colId xmlns:a16="http://schemas.microsoft.com/office/drawing/2014/main" val="1191949706"/>
                    </a:ext>
                  </a:extLst>
                </a:gridCol>
                <a:gridCol w="617392">
                  <a:extLst>
                    <a:ext uri="{9D8B030D-6E8A-4147-A177-3AD203B41FA5}">
                      <a16:colId xmlns:a16="http://schemas.microsoft.com/office/drawing/2014/main" val="2480413273"/>
                    </a:ext>
                  </a:extLst>
                </a:gridCol>
                <a:gridCol w="607271">
                  <a:extLst>
                    <a:ext uri="{9D8B030D-6E8A-4147-A177-3AD203B41FA5}">
                      <a16:colId xmlns:a16="http://schemas.microsoft.com/office/drawing/2014/main" val="3481994879"/>
                    </a:ext>
                  </a:extLst>
                </a:gridCol>
              </a:tblGrid>
              <a:tr h="150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471508"/>
                  </a:ext>
                </a:extLst>
              </a:tr>
              <a:tr h="39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91104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629.165.115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2012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58.732.576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57920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58.732.576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2551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33.837.811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1825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24.894.765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1241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536.538.635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2287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483.004.585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96815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797.150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874342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10.490.172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312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227.008.840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16200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3701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175.537.250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4898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35.907.801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4621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33.263.372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39915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15545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98697"/>
                  </a:ext>
                </a:extLst>
              </a:tr>
              <a:tr h="12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94034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53.534.050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11978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52.455.920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8778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7537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33.893.904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44929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33.893.904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8160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32.073.804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1306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1.005.044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6224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815.056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1968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65805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4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C6916F-D81D-4472-A4B6-3ABCB46CA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940111"/>
              </p:ext>
            </p:extLst>
          </p:nvPr>
        </p:nvGraphicFramePr>
        <p:xfrm>
          <a:off x="539552" y="1785609"/>
          <a:ext cx="8104606" cy="4128978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15050612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682011940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075275215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3011531291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714981971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38953095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80496149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1550344850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2272333335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852602544"/>
                    </a:ext>
                  </a:extLst>
                </a:gridCol>
              </a:tblGrid>
              <a:tr h="143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26975"/>
                  </a:ext>
                </a:extLst>
              </a:tr>
              <a:tr h="350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40032"/>
                  </a:ext>
                </a:extLst>
              </a:tr>
              <a:tr h="150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15.471.071.988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4.520.134.578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8.392.674.001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47482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86465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78.845.534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3889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5991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27211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76.345.534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46163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76.345.534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4970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32924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85832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3.789.697.938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-434.150.397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1.308.692.183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50158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28.809.157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34592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70766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2.910.054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5946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5.814.012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72632"/>
                  </a:ext>
                </a:extLst>
              </a:tr>
              <a:tr h="22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-2.228.819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416322"/>
                  </a:ext>
                </a:extLst>
              </a:tr>
              <a:tr h="121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29024"/>
                  </a:ext>
                </a:extLst>
              </a:tr>
              <a:tr h="162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9.993.162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70303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10.289.384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400982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70191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3.469.894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6902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-4.103.806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886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1.058.420.103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90548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59250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15633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1.058.332.408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81299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1.507.615.514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-434.150.397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221.462.889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253561"/>
                  </a:ext>
                </a:extLst>
              </a:tr>
              <a:tr h="12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525513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1.065.422.575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-347.836.723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121.816.032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24924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2.646.270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7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1D29C8-064B-4B99-90B6-AA845E8A7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72546"/>
              </p:ext>
            </p:extLst>
          </p:nvPr>
        </p:nvGraphicFramePr>
        <p:xfrm>
          <a:off x="516268" y="1706071"/>
          <a:ext cx="8104604" cy="4132530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843099906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489413758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373686435"/>
                    </a:ext>
                  </a:extLst>
                </a:gridCol>
                <a:gridCol w="2739584">
                  <a:extLst>
                    <a:ext uri="{9D8B030D-6E8A-4147-A177-3AD203B41FA5}">
                      <a16:colId xmlns:a16="http://schemas.microsoft.com/office/drawing/2014/main" val="4178007745"/>
                    </a:ext>
                  </a:extLst>
                </a:gridCol>
                <a:gridCol w="721327">
                  <a:extLst>
                    <a:ext uri="{9D8B030D-6E8A-4147-A177-3AD203B41FA5}">
                      <a16:colId xmlns:a16="http://schemas.microsoft.com/office/drawing/2014/main" val="3955670944"/>
                    </a:ext>
                  </a:extLst>
                </a:gridCol>
                <a:gridCol w="757757">
                  <a:extLst>
                    <a:ext uri="{9D8B030D-6E8A-4147-A177-3AD203B41FA5}">
                      <a16:colId xmlns:a16="http://schemas.microsoft.com/office/drawing/2014/main" val="675365995"/>
                    </a:ext>
                  </a:extLst>
                </a:gridCol>
                <a:gridCol w="757757">
                  <a:extLst>
                    <a:ext uri="{9D8B030D-6E8A-4147-A177-3AD203B41FA5}">
                      <a16:colId xmlns:a16="http://schemas.microsoft.com/office/drawing/2014/main" val="424736863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1651036463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543142775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661239031"/>
                    </a:ext>
                  </a:extLst>
                </a:gridCol>
              </a:tblGrid>
              <a:tr h="132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643" marR="6643" marT="6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43" marR="6643" marT="6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646518"/>
                  </a:ext>
                </a:extLst>
              </a:tr>
              <a:tr h="3188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53573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45.416.530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880303"/>
                  </a:ext>
                </a:extLst>
              </a:tr>
              <a:tr h="156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4.212.851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65089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3.470.460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29235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1.915.943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61111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2.988.933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47107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-2.651.675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-2.651.685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02498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1.066.785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687526"/>
                  </a:ext>
                </a:extLst>
              </a:tr>
              <a:tr h="152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914484"/>
                  </a:ext>
                </a:extLst>
              </a:tr>
              <a:tr h="10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2.443.157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27062"/>
                  </a:ext>
                </a:extLst>
              </a:tr>
              <a:tr h="212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5.895.301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541862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5.876.091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09331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1.234.904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72015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1.273.668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019353"/>
                  </a:ext>
                </a:extLst>
              </a:tr>
              <a:tr h="159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49948"/>
                  </a:ext>
                </a:extLst>
              </a:tr>
              <a:tr h="101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51963"/>
                  </a:ext>
                </a:extLst>
              </a:tr>
              <a:tr h="132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505.470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977304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11.673.356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151,7%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50134"/>
                  </a:ext>
                </a:extLst>
              </a:tr>
              <a:tr h="212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9.477.157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63301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88078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247359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40472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38.654.975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193274875,0%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193274875,0%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477200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38.654.975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386549750,0%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386549750,0%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833288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38.654.975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386549750,0%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386549750,0%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24577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262964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62792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913.577.433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-641.271.635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607.312.863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312959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531.680.179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5316801790,0%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5316801790,0%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36500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75.632.684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30187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147.377.413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-641.271.635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76702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43" marR="6643" marT="6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43" marR="6643" marT="66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75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A09787A-BCE8-4E74-A614-D128A6636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30393"/>
              </p:ext>
            </p:extLst>
          </p:nvPr>
        </p:nvGraphicFramePr>
        <p:xfrm>
          <a:off x="539553" y="1720917"/>
          <a:ext cx="8060985" cy="4293055"/>
        </p:xfrm>
        <a:graphic>
          <a:graphicData uri="http://schemas.openxmlformats.org/drawingml/2006/table">
            <a:tbl>
              <a:tblPr/>
              <a:tblGrid>
                <a:gridCol w="241564">
                  <a:extLst>
                    <a:ext uri="{9D8B030D-6E8A-4147-A177-3AD203B41FA5}">
                      <a16:colId xmlns:a16="http://schemas.microsoft.com/office/drawing/2014/main" val="1988507258"/>
                    </a:ext>
                  </a:extLst>
                </a:gridCol>
                <a:gridCol w="241564">
                  <a:extLst>
                    <a:ext uri="{9D8B030D-6E8A-4147-A177-3AD203B41FA5}">
                      <a16:colId xmlns:a16="http://schemas.microsoft.com/office/drawing/2014/main" val="356506556"/>
                    </a:ext>
                  </a:extLst>
                </a:gridCol>
                <a:gridCol w="241564">
                  <a:extLst>
                    <a:ext uri="{9D8B030D-6E8A-4147-A177-3AD203B41FA5}">
                      <a16:colId xmlns:a16="http://schemas.microsoft.com/office/drawing/2014/main" val="2194821151"/>
                    </a:ext>
                  </a:extLst>
                </a:gridCol>
                <a:gridCol w="2724840">
                  <a:extLst>
                    <a:ext uri="{9D8B030D-6E8A-4147-A177-3AD203B41FA5}">
                      <a16:colId xmlns:a16="http://schemas.microsoft.com/office/drawing/2014/main" val="377809920"/>
                    </a:ext>
                  </a:extLst>
                </a:gridCol>
                <a:gridCol w="717444">
                  <a:extLst>
                    <a:ext uri="{9D8B030D-6E8A-4147-A177-3AD203B41FA5}">
                      <a16:colId xmlns:a16="http://schemas.microsoft.com/office/drawing/2014/main" val="327155079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019186770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573022140"/>
                    </a:ext>
                  </a:extLst>
                </a:gridCol>
                <a:gridCol w="782667">
                  <a:extLst>
                    <a:ext uri="{9D8B030D-6E8A-4147-A177-3AD203B41FA5}">
                      <a16:colId xmlns:a16="http://schemas.microsoft.com/office/drawing/2014/main" val="4148649196"/>
                    </a:ext>
                  </a:extLst>
                </a:gridCol>
                <a:gridCol w="830979">
                  <a:extLst>
                    <a:ext uri="{9D8B030D-6E8A-4147-A177-3AD203B41FA5}">
                      <a16:colId xmlns:a16="http://schemas.microsoft.com/office/drawing/2014/main" val="976711800"/>
                    </a:ext>
                  </a:extLst>
                </a:gridCol>
                <a:gridCol w="773005">
                  <a:extLst>
                    <a:ext uri="{9D8B030D-6E8A-4147-A177-3AD203B41FA5}">
                      <a16:colId xmlns:a16="http://schemas.microsoft.com/office/drawing/2014/main" val="635890847"/>
                    </a:ext>
                  </a:extLst>
                </a:gridCol>
              </a:tblGrid>
              <a:tr h="1428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38715"/>
                  </a:ext>
                </a:extLst>
              </a:tr>
              <a:tr h="285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45698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15.221.568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152215680,0%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152215680,0%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0431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15.221.568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152215680,0%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152215680,0%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673563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449178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8.809.538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578179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6.381.086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63810860,0%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63810860,0%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72956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10.568.781.043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5.595.556.610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6.343.888.840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70969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939392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993911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10.522.932.833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5.595.556.610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6.314.868.971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478151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41625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522861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15154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134.821.760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612969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2.996.933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426453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42517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370.725.120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43253"/>
                  </a:ext>
                </a:extLst>
              </a:tr>
              <a:tr h="17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110.591.440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059934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30910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7796"/>
                  </a:ext>
                </a:extLst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618560"/>
                  </a:ext>
                </a:extLst>
              </a:tr>
              <a:tr h="228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109016"/>
                  </a:ext>
                </a:extLst>
              </a:tr>
              <a:tr h="149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36.721.030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27608"/>
                  </a:ext>
                </a:extLst>
              </a:tr>
              <a:tr h="149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8.900.503.627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5.595.010.204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5.619.042.501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56917"/>
                  </a:ext>
                </a:extLst>
              </a:tr>
              <a:tr h="164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175143"/>
                  </a:ext>
                </a:extLst>
              </a:tr>
              <a:tr h="17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58645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72681"/>
                  </a:ext>
                </a:extLst>
              </a:tr>
              <a:tr h="114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63628"/>
                  </a:ext>
                </a:extLst>
              </a:tr>
              <a:tr h="171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634251"/>
                  </a:ext>
                </a:extLst>
              </a:tr>
              <a:tr h="164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374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92F7827-A13C-4E4A-88BD-6FE10D73F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06376"/>
              </p:ext>
            </p:extLst>
          </p:nvPr>
        </p:nvGraphicFramePr>
        <p:xfrm>
          <a:off x="534010" y="1798923"/>
          <a:ext cx="8088224" cy="2255247"/>
        </p:xfrm>
        <a:graphic>
          <a:graphicData uri="http://schemas.openxmlformats.org/drawingml/2006/table">
            <a:tbl>
              <a:tblPr/>
              <a:tblGrid>
                <a:gridCol w="242380">
                  <a:extLst>
                    <a:ext uri="{9D8B030D-6E8A-4147-A177-3AD203B41FA5}">
                      <a16:colId xmlns:a16="http://schemas.microsoft.com/office/drawing/2014/main" val="234255164"/>
                    </a:ext>
                  </a:extLst>
                </a:gridCol>
                <a:gridCol w="242380">
                  <a:extLst>
                    <a:ext uri="{9D8B030D-6E8A-4147-A177-3AD203B41FA5}">
                      <a16:colId xmlns:a16="http://schemas.microsoft.com/office/drawing/2014/main" val="1398835629"/>
                    </a:ext>
                  </a:extLst>
                </a:gridCol>
                <a:gridCol w="242380">
                  <a:extLst>
                    <a:ext uri="{9D8B030D-6E8A-4147-A177-3AD203B41FA5}">
                      <a16:colId xmlns:a16="http://schemas.microsoft.com/office/drawing/2014/main" val="3717383939"/>
                    </a:ext>
                  </a:extLst>
                </a:gridCol>
                <a:gridCol w="2734048">
                  <a:extLst>
                    <a:ext uri="{9D8B030D-6E8A-4147-A177-3AD203B41FA5}">
                      <a16:colId xmlns:a16="http://schemas.microsoft.com/office/drawing/2014/main" val="3815406791"/>
                    </a:ext>
                  </a:extLst>
                </a:gridCol>
                <a:gridCol w="719868">
                  <a:extLst>
                    <a:ext uri="{9D8B030D-6E8A-4147-A177-3AD203B41FA5}">
                      <a16:colId xmlns:a16="http://schemas.microsoft.com/office/drawing/2014/main" val="1793348498"/>
                    </a:ext>
                  </a:extLst>
                </a:gridCol>
                <a:gridCol w="756226">
                  <a:extLst>
                    <a:ext uri="{9D8B030D-6E8A-4147-A177-3AD203B41FA5}">
                      <a16:colId xmlns:a16="http://schemas.microsoft.com/office/drawing/2014/main" val="1627201387"/>
                    </a:ext>
                  </a:extLst>
                </a:gridCol>
                <a:gridCol w="756226">
                  <a:extLst>
                    <a:ext uri="{9D8B030D-6E8A-4147-A177-3AD203B41FA5}">
                      <a16:colId xmlns:a16="http://schemas.microsoft.com/office/drawing/2014/main" val="1133621895"/>
                    </a:ext>
                  </a:extLst>
                </a:gridCol>
                <a:gridCol w="785312">
                  <a:extLst>
                    <a:ext uri="{9D8B030D-6E8A-4147-A177-3AD203B41FA5}">
                      <a16:colId xmlns:a16="http://schemas.microsoft.com/office/drawing/2014/main" val="3115009041"/>
                    </a:ext>
                  </a:extLst>
                </a:gridCol>
                <a:gridCol w="833787">
                  <a:extLst>
                    <a:ext uri="{9D8B030D-6E8A-4147-A177-3AD203B41FA5}">
                      <a16:colId xmlns:a16="http://schemas.microsoft.com/office/drawing/2014/main" val="35509148"/>
                    </a:ext>
                  </a:extLst>
                </a:gridCol>
                <a:gridCol w="775617">
                  <a:extLst>
                    <a:ext uri="{9D8B030D-6E8A-4147-A177-3AD203B41FA5}">
                      <a16:colId xmlns:a16="http://schemas.microsoft.com/office/drawing/2014/main" val="16163393"/>
                    </a:ext>
                  </a:extLst>
                </a:gridCol>
              </a:tblGrid>
              <a:tr h="1147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002526"/>
                  </a:ext>
                </a:extLst>
              </a:tr>
              <a:tr h="228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34988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07489"/>
                  </a:ext>
                </a:extLst>
              </a:tr>
              <a:tr h="11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951167"/>
                  </a:ext>
                </a:extLst>
              </a:tr>
              <a:tr h="100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75410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87394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75532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66966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780769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91331"/>
                  </a:ext>
                </a:extLst>
              </a:tr>
              <a:tr h="14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75807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80812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29.019.869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96727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25.948.064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33467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2.996.932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033572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30588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16906"/>
                  </a:ext>
                </a:extLst>
              </a:tr>
              <a:tr h="11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94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0C590C-5AF9-4818-9CBE-EBD30855B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93256"/>
              </p:ext>
            </p:extLst>
          </p:nvPr>
        </p:nvGraphicFramePr>
        <p:xfrm>
          <a:off x="539548" y="1681489"/>
          <a:ext cx="8110755" cy="304914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28457615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159975264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552747725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3958314745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60725696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315909264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4180964046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598229686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13863746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2181513707"/>
                    </a:ext>
                  </a:extLst>
                </a:gridCol>
              </a:tblGrid>
              <a:tr h="124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677754"/>
                  </a:ext>
                </a:extLst>
              </a:tr>
              <a:tr h="382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697987"/>
                  </a:ext>
                </a:extLst>
              </a:tr>
              <a:tr h="163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5.221.860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4084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5381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14468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11948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981233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737899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791562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26623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51969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400076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5.215.179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514282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4.676.168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362601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539.011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40086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0163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199327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8441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64984"/>
                  </a:ext>
                </a:extLst>
              </a:tr>
              <a:tr h="132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2801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99131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84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5071</TotalTime>
  <Words>9404</Words>
  <Application>Microsoft Office PowerPoint</Application>
  <PresentationFormat>Presentación en pantalla (4:3)</PresentationFormat>
  <Paragraphs>5101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JUNIO DE 2021  PARTIDA 50 TESORO PÚBLICO</vt:lpstr>
      <vt:lpstr>EJECUCIÓN ACUMULADA DE GASTOS A JUNIO DE 2021  PARTIDA 50 RESUMEN POR CAPÍTULOS</vt:lpstr>
      <vt:lpstr>EJECUCIÓN ACUMULADA DE GASTOS A JUNIO DE 2021  PARTIDA 50. CAPÍTULO 01. PROGRAMA 02:  SUBSIDIOS</vt:lpstr>
      <vt:lpstr>EJECUCIÓN ACUMULADA DE GASTOS A JUNIO DE 2021  PARTIDA 50. CAPÍTULO 01. PROGRAMA 03:  OPERACIONES COMPLEMENTARIAS</vt:lpstr>
      <vt:lpstr>EJECUCIÓN ACUMULADA DE GASTOS A JUNIO DE 2021  PARTIDA 50. CAPÍTULO 01. PROGRAMA 03:  OPERACIONES COMPLEMENTARIAS</vt:lpstr>
      <vt:lpstr>EJECUCIÓN ACUMULADA DE GASTOS A JUNIO DE 2021  PARTIDA 50. CAPÍTULO 01. PROGRAMA 03:  OPERACIONES COMPLEMENTARIAS</vt:lpstr>
      <vt:lpstr>EJECUCIÓN ACUMULADA DE GASTOS A JUNIO DE 2021  PARTIDA 50. CAPÍTULO 01. PROGRAMA 03:  OPERACIONES COMPLEMENTARIAS</vt:lpstr>
      <vt:lpstr>EJECUCIÓN ACUMULADA DE GASTOS A JUNIO DE 2021  PARTIDA 50. CAPÍTULO 01. PROGRAMA 03:  OPERACIONES COMPLEMENTARIAS</vt:lpstr>
      <vt:lpstr>EJECUCIÓN ACUMULADA DE GASTOS A JUNIO DE 2021  PARTIDA 50. CAPÍTULO 01. PROGRAMA 04:  SERVICIO DE LA DEUDA PÚBLICA</vt:lpstr>
      <vt:lpstr>EJECUCIÓN ACUMULADA DE GASTOS A JUNIO DE 2021  PARTIDA 50. CAPÍTULO 01. PROGRAMA 04:  SERVICIO DE LA DEUDA PÚBLICA</vt:lpstr>
      <vt:lpstr>EJECUCIÓN ACUMULADA DE GASTOS A JUNIO DE 2021  PARTIDA 50. CAPÍTULO 01. PROGRAMA 04:  SERVICIO DE LA DEUDA PÚBLICA</vt:lpstr>
      <vt:lpstr>EJECUCIÓN ACUMULADA DE GASTOS A JUNIO DE 2021  PARTIDA 50. CAPÍTULO 01. PROGRAMA 04:  SERVICIO DE LA DEUDA PÚBLICA</vt:lpstr>
      <vt:lpstr>EJECUCIÓN ACUMULADA DE GASTOS A JUNIO DE 2021  PARTIDA 50. CAPÍTULO 01. PROGRAMA 05:  APORTE FISCAL LIBRE</vt:lpstr>
      <vt:lpstr>EJECUCIÓN ACUMULADA DE GASTOS A JUNIO DE 2021  PARTIDA 50. CAPÍTULO 01. PROGRAMA 05:  APORTE FISCAL LIBRE</vt:lpstr>
      <vt:lpstr>EJECUCIÓN ACUMULADA DE GASTOS A JUNIO DE 2021  PARTIDA 50. CAPÍTULO 01. PROGRAMA 05:  APORTE FISCAL LIBRE</vt:lpstr>
      <vt:lpstr>EJECUCIÓN ACUMULADA DE GASTOS A JUNIO DE 2021  PARTIDA 50. CAPÍTULO 01. PROGRAMA 06:  FONDO DE RESERVA DE PENSIONES</vt:lpstr>
      <vt:lpstr>EJECUCIÓN ACUMULADA DE GASTOS A JUNIO DE 2021  PARTIDA 50. CAPÍTULO 01. PROGRAMA 07:  FONDO DE ESTABILIZACIÓN ECONÓMICA Y SOCIAL</vt:lpstr>
      <vt:lpstr>EJECUCIÓN ACUMULADA DE GASTOS A JUNIO DE 2021  PARTIDA 50. CAPÍTULO 01. PROGRAMA 08:  FONDO PARA LA EDUCACIÓN</vt:lpstr>
      <vt:lpstr>EJECUCIÓN ACUMULADA DE GASTOS A JUNIO DE 2021  PARTIDA 50. CAPÍTULO 01. PROGRAMA 09:  FONDO DE APOYO REGIONAL</vt:lpstr>
      <vt:lpstr>EJECUCIÓN ACUMULADA DE GASTOS A JUNIO DE 2021  PARTIDA 50. CAPÍTULO 01. PROGRAMA 10:  FONDO PARA DIAGNÓSTICOS Y TRATAMIENTOS DE ALTO COSTO</vt:lpstr>
      <vt:lpstr>EJECUCIÓN ACUMULADA DE GASTOS A JUNIO DE 2021  PARTIDA 50. CAPÍTULO 01. PROGRAMA 11:  EMPRESAS Y SOCIEDADES DEL ESTADO</vt:lpstr>
      <vt:lpstr>EJECUCIÓN ACUMULADA DE GASTOS A JUNIO DE 2021  PARTIDA 50. CAPÍTULO 01. PROGRAMA 12:  FONDO DE CONTINGENCIA ESTRATÉGICO</vt:lpstr>
      <vt:lpstr>EJECUCIÓN ACUMULADA DE GASTOS A JUNIO DE 2021  PARTIDA 50. CAPÍTULO 01. PROGRAMA 13:  FINANCIAMIENTO GOBIERNOS REGIONALES </vt:lpstr>
      <vt:lpstr>EJECUCIÓN ACUMULADA DE GASTOS A JUNIO DE 2021  PARTIDA 50. CAPÍTULO 01. PROGRAMA 13:  FINANCIAMIENTO GOBIERNOS REGIONALES </vt:lpstr>
      <vt:lpstr>EJECUCIÓN ACUMULADA DE GASTOS A JUNIO DE 2021  PARTIDA 50. CAPÍTULO 01. PROGRAMA 13:  FINANCIAMIENTO GOBIERNOS REGIONALES </vt:lpstr>
      <vt:lpstr>EJECUCIÓN ACUMULADA DE GASTOS A JUNIO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398</cp:revision>
  <cp:lastPrinted>2019-10-22T12:56:39Z</cp:lastPrinted>
  <dcterms:created xsi:type="dcterms:W3CDTF">2016-06-23T13:38:47Z</dcterms:created>
  <dcterms:modified xsi:type="dcterms:W3CDTF">2021-08-08T22:24:16Z</dcterms:modified>
</cp:coreProperties>
</file>