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72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CA-40D2-848C-58B2C9F68CEC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CA-40D2-848C-58B2C9F68CEC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CA-40D2-848C-58B2C9F68CEC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CA-40D2-848C-58B2C9F68CEC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CA-40D2-848C-58B2C9F68C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30'!$D$27:$O$27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CA-40D2-848C-58B2C9F68CEC}"/>
            </c:ext>
          </c:extLst>
        </c:ser>
        <c:ser>
          <c:idx val="1"/>
          <c:order val="1"/>
          <c:tx>
            <c:strRef>
              <c:f>'Partida 30'!$C$28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CA-40D2-848C-58B2C9F68CEC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CA-40D2-848C-58B2C9F68CEC}"/>
                </c:ext>
              </c:extLst>
            </c:dLbl>
            <c:dLbl>
              <c:idx val="2"/>
              <c:layout>
                <c:manualLayout>
                  <c:x val="8.3463745435576418E-3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ECA-40D2-848C-58B2C9F68CEC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ECA-40D2-848C-58B2C9F68C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30'!$D$28:$I$28</c:f>
              <c:numCache>
                <c:formatCode>0.0%</c:formatCode>
                <c:ptCount val="6"/>
                <c:pt idx="0">
                  <c:v>3.8809205725719623E-2</c:v>
                </c:pt>
                <c:pt idx="1">
                  <c:v>2.0160429541827705E-2</c:v>
                </c:pt>
                <c:pt idx="2">
                  <c:v>2.934179060639289E-2</c:v>
                </c:pt>
                <c:pt idx="3">
                  <c:v>0.10157888023077177</c:v>
                </c:pt>
                <c:pt idx="4">
                  <c:v>0.11090321961561964</c:v>
                </c:pt>
                <c:pt idx="5">
                  <c:v>5.7010349373150471E-2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ECA-40D2-848C-58B2C9F68C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30'!$D$23:$O$23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C2-4010-AC08-3EF3BBA0FDCA}"/>
            </c:ext>
          </c:extLst>
        </c:ser>
        <c:ser>
          <c:idx val="1"/>
          <c:order val="1"/>
          <c:tx>
            <c:strRef>
              <c:f>'Partida 30'!$C$24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8C2-4010-AC08-3EF3BBA0FDCA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8C2-4010-AC08-3EF3BBA0FDCA}"/>
              </c:ext>
            </c:extLst>
          </c:dPt>
          <c:dLbls>
            <c:dLbl>
              <c:idx val="5"/>
              <c:layout>
                <c:manualLayout>
                  <c:x val="-2.0997019811567749E-2"/>
                  <c:y val="-2.40640248287188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C2-4010-AC08-3EF3BBA0FD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30'!$D$24:$I$24</c:f>
              <c:numCache>
                <c:formatCode>0.0%</c:formatCode>
                <c:ptCount val="6"/>
                <c:pt idx="0">
                  <c:v>3.8809205725719623E-2</c:v>
                </c:pt>
                <c:pt idx="1">
                  <c:v>5.8969635267547331E-2</c:v>
                </c:pt>
                <c:pt idx="2">
                  <c:v>8.7479935766361872E-2</c:v>
                </c:pt>
                <c:pt idx="3">
                  <c:v>0.18905881599713364</c:v>
                </c:pt>
                <c:pt idx="4">
                  <c:v>0.29958730701932401</c:v>
                </c:pt>
                <c:pt idx="5">
                  <c:v>0.35663485292592711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8C2-4010-AC08-3EF3BBA0FD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5731" y="764704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5995" y="1700808"/>
            <a:ext cx="7931332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E8DD314-46CE-4E9C-A5D0-4F26247F4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216001"/>
              </p:ext>
            </p:extLst>
          </p:nvPr>
        </p:nvGraphicFramePr>
        <p:xfrm>
          <a:off x="585730" y="2081071"/>
          <a:ext cx="7886701" cy="134792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1547021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01640524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1528554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2895530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727390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431456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196317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7102001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78286878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58747234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85195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6244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7851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8832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3586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8112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570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6447" y="784332"/>
            <a:ext cx="79035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1" y="1644180"/>
            <a:ext cx="7903537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FDD12F3-6015-47C2-AF85-C8F197F88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502079"/>
              </p:ext>
            </p:extLst>
          </p:nvPr>
        </p:nvGraphicFramePr>
        <p:xfrm>
          <a:off x="565863" y="1974351"/>
          <a:ext cx="7860673" cy="4303567"/>
        </p:xfrm>
        <a:graphic>
          <a:graphicData uri="http://schemas.openxmlformats.org/drawingml/2006/table">
            <a:tbl>
              <a:tblPr/>
              <a:tblGrid>
                <a:gridCol w="263428">
                  <a:extLst>
                    <a:ext uri="{9D8B030D-6E8A-4147-A177-3AD203B41FA5}">
                      <a16:colId xmlns:a16="http://schemas.microsoft.com/office/drawing/2014/main" val="1740753412"/>
                    </a:ext>
                  </a:extLst>
                </a:gridCol>
                <a:gridCol w="263428">
                  <a:extLst>
                    <a:ext uri="{9D8B030D-6E8A-4147-A177-3AD203B41FA5}">
                      <a16:colId xmlns:a16="http://schemas.microsoft.com/office/drawing/2014/main" val="2720283346"/>
                    </a:ext>
                  </a:extLst>
                </a:gridCol>
                <a:gridCol w="263428">
                  <a:extLst>
                    <a:ext uri="{9D8B030D-6E8A-4147-A177-3AD203B41FA5}">
                      <a16:colId xmlns:a16="http://schemas.microsoft.com/office/drawing/2014/main" val="414770273"/>
                    </a:ext>
                  </a:extLst>
                </a:gridCol>
                <a:gridCol w="2971460">
                  <a:extLst>
                    <a:ext uri="{9D8B030D-6E8A-4147-A177-3AD203B41FA5}">
                      <a16:colId xmlns:a16="http://schemas.microsoft.com/office/drawing/2014/main" val="3536927988"/>
                    </a:ext>
                  </a:extLst>
                </a:gridCol>
                <a:gridCol w="705985">
                  <a:extLst>
                    <a:ext uri="{9D8B030D-6E8A-4147-A177-3AD203B41FA5}">
                      <a16:colId xmlns:a16="http://schemas.microsoft.com/office/drawing/2014/main" val="2955476470"/>
                    </a:ext>
                  </a:extLst>
                </a:gridCol>
                <a:gridCol w="705985">
                  <a:extLst>
                    <a:ext uri="{9D8B030D-6E8A-4147-A177-3AD203B41FA5}">
                      <a16:colId xmlns:a16="http://schemas.microsoft.com/office/drawing/2014/main" val="2802031077"/>
                    </a:ext>
                  </a:extLst>
                </a:gridCol>
                <a:gridCol w="705985">
                  <a:extLst>
                    <a:ext uri="{9D8B030D-6E8A-4147-A177-3AD203B41FA5}">
                      <a16:colId xmlns:a16="http://schemas.microsoft.com/office/drawing/2014/main" val="3223112768"/>
                    </a:ext>
                  </a:extLst>
                </a:gridCol>
                <a:gridCol w="705985">
                  <a:extLst>
                    <a:ext uri="{9D8B030D-6E8A-4147-A177-3AD203B41FA5}">
                      <a16:colId xmlns:a16="http://schemas.microsoft.com/office/drawing/2014/main" val="3163779752"/>
                    </a:ext>
                  </a:extLst>
                </a:gridCol>
                <a:gridCol w="642763">
                  <a:extLst>
                    <a:ext uri="{9D8B030D-6E8A-4147-A177-3AD203B41FA5}">
                      <a16:colId xmlns:a16="http://schemas.microsoft.com/office/drawing/2014/main" val="3340418667"/>
                    </a:ext>
                  </a:extLst>
                </a:gridCol>
                <a:gridCol w="632226">
                  <a:extLst>
                    <a:ext uri="{9D8B030D-6E8A-4147-A177-3AD203B41FA5}">
                      <a16:colId xmlns:a16="http://schemas.microsoft.com/office/drawing/2014/main" val="884350747"/>
                    </a:ext>
                  </a:extLst>
                </a:gridCol>
              </a:tblGrid>
              <a:tr h="1338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237202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489620"/>
                  </a:ext>
                </a:extLst>
              </a:tr>
              <a:tr h="140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363.083.644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35.718.442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146.699.172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648446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11.040.793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176.159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5.319.253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669459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473.975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181997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333.690.797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28.781.605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134.683.361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028913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104.361.454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48.890.905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435296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769986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43.009.681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19.916.052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259899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974905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4.502.325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308.840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737594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7.078.574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741125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38.218.228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21.586.244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330301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592153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63123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061790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229.272.187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22.281.472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85.792.456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414091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138.094.097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83.634.893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414397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29.744.828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7.026.472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2.121.928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540765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5.448.994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067241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43.829.497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231910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614656"/>
                  </a:ext>
                </a:extLst>
              </a:tr>
              <a:tr h="220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26297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00516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806255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471710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998224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471.663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704591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032639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410.988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325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5" y="785610"/>
            <a:ext cx="79026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81" y="1622924"/>
            <a:ext cx="7838695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C2925D6-0325-4DB9-9B6A-3B1A2B87A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149781"/>
              </p:ext>
            </p:extLst>
          </p:nvPr>
        </p:nvGraphicFramePr>
        <p:xfrm>
          <a:off x="564745" y="1974351"/>
          <a:ext cx="7902601" cy="1046628"/>
        </p:xfrm>
        <a:graphic>
          <a:graphicData uri="http://schemas.openxmlformats.org/drawingml/2006/table">
            <a:tbl>
              <a:tblPr/>
              <a:tblGrid>
                <a:gridCol w="264833">
                  <a:extLst>
                    <a:ext uri="{9D8B030D-6E8A-4147-A177-3AD203B41FA5}">
                      <a16:colId xmlns:a16="http://schemas.microsoft.com/office/drawing/2014/main" val="401237349"/>
                    </a:ext>
                  </a:extLst>
                </a:gridCol>
                <a:gridCol w="264833">
                  <a:extLst>
                    <a:ext uri="{9D8B030D-6E8A-4147-A177-3AD203B41FA5}">
                      <a16:colId xmlns:a16="http://schemas.microsoft.com/office/drawing/2014/main" val="3493885461"/>
                    </a:ext>
                  </a:extLst>
                </a:gridCol>
                <a:gridCol w="264833">
                  <a:extLst>
                    <a:ext uri="{9D8B030D-6E8A-4147-A177-3AD203B41FA5}">
                      <a16:colId xmlns:a16="http://schemas.microsoft.com/office/drawing/2014/main" val="1314574446"/>
                    </a:ext>
                  </a:extLst>
                </a:gridCol>
                <a:gridCol w="2987309">
                  <a:extLst>
                    <a:ext uri="{9D8B030D-6E8A-4147-A177-3AD203B41FA5}">
                      <a16:colId xmlns:a16="http://schemas.microsoft.com/office/drawing/2014/main" val="1535904672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2774230115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262344746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1558667972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4089475919"/>
                    </a:ext>
                  </a:extLst>
                </a:gridCol>
                <a:gridCol w="646191">
                  <a:extLst>
                    <a:ext uri="{9D8B030D-6E8A-4147-A177-3AD203B41FA5}">
                      <a16:colId xmlns:a16="http://schemas.microsoft.com/office/drawing/2014/main" val="192730047"/>
                    </a:ext>
                  </a:extLst>
                </a:gridCol>
                <a:gridCol w="635598">
                  <a:extLst>
                    <a:ext uri="{9D8B030D-6E8A-4147-A177-3AD203B41FA5}">
                      <a16:colId xmlns:a16="http://schemas.microsoft.com/office/drawing/2014/main" val="3577886587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827815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3895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8381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1978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4470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449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4D1741C-A0BF-4C4B-920B-01FC91C99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624833"/>
              </p:ext>
            </p:extLst>
          </p:nvPr>
        </p:nvGraphicFramePr>
        <p:xfrm>
          <a:off x="563694" y="1893607"/>
          <a:ext cx="7966605" cy="1675011"/>
        </p:xfrm>
        <a:graphic>
          <a:graphicData uri="http://schemas.openxmlformats.org/drawingml/2006/table">
            <a:tbl>
              <a:tblPr/>
              <a:tblGrid>
                <a:gridCol w="266978">
                  <a:extLst>
                    <a:ext uri="{9D8B030D-6E8A-4147-A177-3AD203B41FA5}">
                      <a16:colId xmlns:a16="http://schemas.microsoft.com/office/drawing/2014/main" val="1221934772"/>
                    </a:ext>
                  </a:extLst>
                </a:gridCol>
                <a:gridCol w="266978">
                  <a:extLst>
                    <a:ext uri="{9D8B030D-6E8A-4147-A177-3AD203B41FA5}">
                      <a16:colId xmlns:a16="http://schemas.microsoft.com/office/drawing/2014/main" val="3445917675"/>
                    </a:ext>
                  </a:extLst>
                </a:gridCol>
                <a:gridCol w="266978">
                  <a:extLst>
                    <a:ext uri="{9D8B030D-6E8A-4147-A177-3AD203B41FA5}">
                      <a16:colId xmlns:a16="http://schemas.microsoft.com/office/drawing/2014/main" val="2097813802"/>
                    </a:ext>
                  </a:extLst>
                </a:gridCol>
                <a:gridCol w="3011504">
                  <a:extLst>
                    <a:ext uri="{9D8B030D-6E8A-4147-A177-3AD203B41FA5}">
                      <a16:colId xmlns:a16="http://schemas.microsoft.com/office/drawing/2014/main" val="1281388691"/>
                    </a:ext>
                  </a:extLst>
                </a:gridCol>
                <a:gridCol w="715499">
                  <a:extLst>
                    <a:ext uri="{9D8B030D-6E8A-4147-A177-3AD203B41FA5}">
                      <a16:colId xmlns:a16="http://schemas.microsoft.com/office/drawing/2014/main" val="1824586770"/>
                    </a:ext>
                  </a:extLst>
                </a:gridCol>
                <a:gridCol w="715499">
                  <a:extLst>
                    <a:ext uri="{9D8B030D-6E8A-4147-A177-3AD203B41FA5}">
                      <a16:colId xmlns:a16="http://schemas.microsoft.com/office/drawing/2014/main" val="3239646150"/>
                    </a:ext>
                  </a:extLst>
                </a:gridCol>
                <a:gridCol w="715499">
                  <a:extLst>
                    <a:ext uri="{9D8B030D-6E8A-4147-A177-3AD203B41FA5}">
                      <a16:colId xmlns:a16="http://schemas.microsoft.com/office/drawing/2014/main" val="2085622260"/>
                    </a:ext>
                  </a:extLst>
                </a:gridCol>
                <a:gridCol w="715499">
                  <a:extLst>
                    <a:ext uri="{9D8B030D-6E8A-4147-A177-3AD203B41FA5}">
                      <a16:colId xmlns:a16="http://schemas.microsoft.com/office/drawing/2014/main" val="300438217"/>
                    </a:ext>
                  </a:extLst>
                </a:gridCol>
                <a:gridCol w="651425">
                  <a:extLst>
                    <a:ext uri="{9D8B030D-6E8A-4147-A177-3AD203B41FA5}">
                      <a16:colId xmlns:a16="http://schemas.microsoft.com/office/drawing/2014/main" val="2477634567"/>
                    </a:ext>
                  </a:extLst>
                </a:gridCol>
                <a:gridCol w="640746">
                  <a:extLst>
                    <a:ext uri="{9D8B030D-6E8A-4147-A177-3AD203B41FA5}">
                      <a16:colId xmlns:a16="http://schemas.microsoft.com/office/drawing/2014/main" val="4245910342"/>
                    </a:ext>
                  </a:extLst>
                </a:gridCol>
              </a:tblGrid>
              <a:tr h="159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265332"/>
                  </a:ext>
                </a:extLst>
              </a:tr>
              <a:tr h="3908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031675"/>
                  </a:ext>
                </a:extLst>
              </a:tr>
              <a:tr h="167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5.637.657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17255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663059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749539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3.152.448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13915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3.152.448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126679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3.152.448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458766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906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ECAA29-9FA5-4630-9C90-AFB7D4793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386018"/>
              </p:ext>
            </p:extLst>
          </p:nvPr>
        </p:nvGraphicFramePr>
        <p:xfrm>
          <a:off x="559015" y="1893607"/>
          <a:ext cx="7975963" cy="3300714"/>
        </p:xfrm>
        <a:graphic>
          <a:graphicData uri="http://schemas.openxmlformats.org/drawingml/2006/table">
            <a:tbl>
              <a:tblPr/>
              <a:tblGrid>
                <a:gridCol w="267291">
                  <a:extLst>
                    <a:ext uri="{9D8B030D-6E8A-4147-A177-3AD203B41FA5}">
                      <a16:colId xmlns:a16="http://schemas.microsoft.com/office/drawing/2014/main" val="1506190201"/>
                    </a:ext>
                  </a:extLst>
                </a:gridCol>
                <a:gridCol w="267291">
                  <a:extLst>
                    <a:ext uri="{9D8B030D-6E8A-4147-A177-3AD203B41FA5}">
                      <a16:colId xmlns:a16="http://schemas.microsoft.com/office/drawing/2014/main" val="2788188520"/>
                    </a:ext>
                  </a:extLst>
                </a:gridCol>
                <a:gridCol w="267291">
                  <a:extLst>
                    <a:ext uri="{9D8B030D-6E8A-4147-A177-3AD203B41FA5}">
                      <a16:colId xmlns:a16="http://schemas.microsoft.com/office/drawing/2014/main" val="4166502454"/>
                    </a:ext>
                  </a:extLst>
                </a:gridCol>
                <a:gridCol w="3015042">
                  <a:extLst>
                    <a:ext uri="{9D8B030D-6E8A-4147-A177-3AD203B41FA5}">
                      <a16:colId xmlns:a16="http://schemas.microsoft.com/office/drawing/2014/main" val="1681229967"/>
                    </a:ext>
                  </a:extLst>
                </a:gridCol>
                <a:gridCol w="716340">
                  <a:extLst>
                    <a:ext uri="{9D8B030D-6E8A-4147-A177-3AD203B41FA5}">
                      <a16:colId xmlns:a16="http://schemas.microsoft.com/office/drawing/2014/main" val="2999558460"/>
                    </a:ext>
                  </a:extLst>
                </a:gridCol>
                <a:gridCol w="716340">
                  <a:extLst>
                    <a:ext uri="{9D8B030D-6E8A-4147-A177-3AD203B41FA5}">
                      <a16:colId xmlns:a16="http://schemas.microsoft.com/office/drawing/2014/main" val="1196551591"/>
                    </a:ext>
                  </a:extLst>
                </a:gridCol>
                <a:gridCol w="716340">
                  <a:extLst>
                    <a:ext uri="{9D8B030D-6E8A-4147-A177-3AD203B41FA5}">
                      <a16:colId xmlns:a16="http://schemas.microsoft.com/office/drawing/2014/main" val="1230849059"/>
                    </a:ext>
                  </a:extLst>
                </a:gridCol>
                <a:gridCol w="716340">
                  <a:extLst>
                    <a:ext uri="{9D8B030D-6E8A-4147-A177-3AD203B41FA5}">
                      <a16:colId xmlns:a16="http://schemas.microsoft.com/office/drawing/2014/main" val="2064553706"/>
                    </a:ext>
                  </a:extLst>
                </a:gridCol>
                <a:gridCol w="652190">
                  <a:extLst>
                    <a:ext uri="{9D8B030D-6E8A-4147-A177-3AD203B41FA5}">
                      <a16:colId xmlns:a16="http://schemas.microsoft.com/office/drawing/2014/main" val="3919795807"/>
                    </a:ext>
                  </a:extLst>
                </a:gridCol>
                <a:gridCol w="641498">
                  <a:extLst>
                    <a:ext uri="{9D8B030D-6E8A-4147-A177-3AD203B41FA5}">
                      <a16:colId xmlns:a16="http://schemas.microsoft.com/office/drawing/2014/main" val="728502205"/>
                    </a:ext>
                  </a:extLst>
                </a:gridCol>
              </a:tblGrid>
              <a:tr h="1579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379028"/>
                  </a:ext>
                </a:extLst>
              </a:tr>
              <a:tr h="386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169503"/>
                  </a:ext>
                </a:extLst>
              </a:tr>
              <a:tr h="1658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38.063.534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7.907.926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1.185.213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187576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439.496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808490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432694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34.426.690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849265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876897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846593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725033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0158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23926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659977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037556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783417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859009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145805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968508"/>
                  </a:ext>
                </a:extLst>
              </a:tr>
              <a:tr h="126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710204"/>
                  </a:ext>
                </a:extLst>
              </a:tr>
              <a:tr h="126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552120"/>
                  </a:ext>
                </a:extLst>
              </a:tr>
              <a:tr h="126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99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4662" y="8750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907593"/>
              </p:ext>
            </p:extLst>
          </p:nvPr>
        </p:nvGraphicFramePr>
        <p:xfrm>
          <a:off x="392023" y="2080289"/>
          <a:ext cx="4129398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522169"/>
              </p:ext>
            </p:extLst>
          </p:nvPr>
        </p:nvGraphicFramePr>
        <p:xfrm>
          <a:off x="4593997" y="2119138"/>
          <a:ext cx="4081400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83568" y="782540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314914"/>
              </p:ext>
            </p:extLst>
          </p:nvPr>
        </p:nvGraphicFramePr>
        <p:xfrm>
          <a:off x="653888" y="2276872"/>
          <a:ext cx="7776864" cy="3644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11560" y="836712"/>
            <a:ext cx="803237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980093"/>
              </p:ext>
            </p:extLst>
          </p:nvPr>
        </p:nvGraphicFramePr>
        <p:xfrm>
          <a:off x="611560" y="2188872"/>
          <a:ext cx="8032378" cy="3838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2216" y="908720"/>
            <a:ext cx="7980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645458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75C4A6-5379-4A38-B02C-749EC84EF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918751"/>
              </p:ext>
            </p:extLst>
          </p:nvPr>
        </p:nvGraphicFramePr>
        <p:xfrm>
          <a:off x="562216" y="2100610"/>
          <a:ext cx="7954217" cy="2121601"/>
        </p:xfrm>
        <a:graphic>
          <a:graphicData uri="http://schemas.openxmlformats.org/drawingml/2006/table">
            <a:tbl>
              <a:tblPr/>
              <a:tblGrid>
                <a:gridCol w="285302">
                  <a:extLst>
                    <a:ext uri="{9D8B030D-6E8A-4147-A177-3AD203B41FA5}">
                      <a16:colId xmlns:a16="http://schemas.microsoft.com/office/drawing/2014/main" val="2147209097"/>
                    </a:ext>
                  </a:extLst>
                </a:gridCol>
                <a:gridCol w="3218205">
                  <a:extLst>
                    <a:ext uri="{9D8B030D-6E8A-4147-A177-3AD203B41FA5}">
                      <a16:colId xmlns:a16="http://schemas.microsoft.com/office/drawing/2014/main" val="3900821729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1252201386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2341006502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2533540565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3463175893"/>
                    </a:ext>
                  </a:extLst>
                </a:gridCol>
                <a:gridCol w="696137">
                  <a:extLst>
                    <a:ext uri="{9D8B030D-6E8A-4147-A177-3AD203B41FA5}">
                      <a16:colId xmlns:a16="http://schemas.microsoft.com/office/drawing/2014/main" val="482529623"/>
                    </a:ext>
                  </a:extLst>
                </a:gridCol>
                <a:gridCol w="696137">
                  <a:extLst>
                    <a:ext uri="{9D8B030D-6E8A-4147-A177-3AD203B41FA5}">
                      <a16:colId xmlns:a16="http://schemas.microsoft.com/office/drawing/2014/main" val="2606111543"/>
                    </a:ext>
                  </a:extLst>
                </a:gridCol>
              </a:tblGrid>
              <a:tr h="16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354572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018767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456.518.567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7.273.377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162.810.432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00065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17.117.903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8.043.948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201639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905.948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37729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404.589.990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29.479.122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144.385.182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80644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53896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76877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70729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407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7.252.718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015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544" y="908720"/>
            <a:ext cx="7927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563404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7F5DC6-E488-4224-8394-2F38663CD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273108"/>
              </p:ext>
            </p:extLst>
          </p:nvPr>
        </p:nvGraphicFramePr>
        <p:xfrm>
          <a:off x="604544" y="1913679"/>
          <a:ext cx="7934910" cy="1886231"/>
        </p:xfrm>
        <a:graphic>
          <a:graphicData uri="http://schemas.openxmlformats.org/drawingml/2006/table">
            <a:tbl>
              <a:tblPr/>
              <a:tblGrid>
                <a:gridCol w="275136">
                  <a:extLst>
                    <a:ext uri="{9D8B030D-6E8A-4147-A177-3AD203B41FA5}">
                      <a16:colId xmlns:a16="http://schemas.microsoft.com/office/drawing/2014/main" val="2532861826"/>
                    </a:ext>
                  </a:extLst>
                </a:gridCol>
                <a:gridCol w="275136">
                  <a:extLst>
                    <a:ext uri="{9D8B030D-6E8A-4147-A177-3AD203B41FA5}">
                      <a16:colId xmlns:a16="http://schemas.microsoft.com/office/drawing/2014/main" val="1033161232"/>
                    </a:ext>
                  </a:extLst>
                </a:gridCol>
                <a:gridCol w="3103530">
                  <a:extLst>
                    <a:ext uri="{9D8B030D-6E8A-4147-A177-3AD203B41FA5}">
                      <a16:colId xmlns:a16="http://schemas.microsoft.com/office/drawing/2014/main" val="128352387"/>
                    </a:ext>
                  </a:extLst>
                </a:gridCol>
                <a:gridCol w="737363">
                  <a:extLst>
                    <a:ext uri="{9D8B030D-6E8A-4147-A177-3AD203B41FA5}">
                      <a16:colId xmlns:a16="http://schemas.microsoft.com/office/drawing/2014/main" val="2835570334"/>
                    </a:ext>
                  </a:extLst>
                </a:gridCol>
                <a:gridCol w="737363">
                  <a:extLst>
                    <a:ext uri="{9D8B030D-6E8A-4147-A177-3AD203B41FA5}">
                      <a16:colId xmlns:a16="http://schemas.microsoft.com/office/drawing/2014/main" val="4032203174"/>
                    </a:ext>
                  </a:extLst>
                </a:gridCol>
                <a:gridCol w="737363">
                  <a:extLst>
                    <a:ext uri="{9D8B030D-6E8A-4147-A177-3AD203B41FA5}">
                      <a16:colId xmlns:a16="http://schemas.microsoft.com/office/drawing/2014/main" val="1280073102"/>
                    </a:ext>
                  </a:extLst>
                </a:gridCol>
                <a:gridCol w="737363">
                  <a:extLst>
                    <a:ext uri="{9D8B030D-6E8A-4147-A177-3AD203B41FA5}">
                      <a16:colId xmlns:a16="http://schemas.microsoft.com/office/drawing/2014/main" val="2788488930"/>
                    </a:ext>
                  </a:extLst>
                </a:gridCol>
                <a:gridCol w="671331">
                  <a:extLst>
                    <a:ext uri="{9D8B030D-6E8A-4147-A177-3AD203B41FA5}">
                      <a16:colId xmlns:a16="http://schemas.microsoft.com/office/drawing/2014/main" val="4280384755"/>
                    </a:ext>
                  </a:extLst>
                </a:gridCol>
                <a:gridCol w="660325">
                  <a:extLst>
                    <a:ext uri="{9D8B030D-6E8A-4147-A177-3AD203B41FA5}">
                      <a16:colId xmlns:a16="http://schemas.microsoft.com/office/drawing/2014/main" val="2293378588"/>
                    </a:ext>
                  </a:extLst>
                </a:gridCol>
              </a:tblGrid>
              <a:tr h="164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127674"/>
                  </a:ext>
                </a:extLst>
              </a:tr>
              <a:tr h="401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230761"/>
                  </a:ext>
                </a:extLst>
              </a:tr>
              <a:tr h="17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157.816.555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854.398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31.385.736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09640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17.060.381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599.060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7.610.448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21139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140.186.693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23.481.755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95317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635911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417.723.529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45.959.112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153.522.042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574044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363.083.644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35.718.442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146.699.172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70109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5.637.657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8388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38.063.534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7.907.926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1.185.213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627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2" y="764704"/>
            <a:ext cx="788272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4595" y="1700808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5ECB54F-C2A3-49AC-8F3D-D8128B0E0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63135"/>
              </p:ext>
            </p:extLst>
          </p:nvPr>
        </p:nvGraphicFramePr>
        <p:xfrm>
          <a:off x="579466" y="2064883"/>
          <a:ext cx="7886701" cy="30923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42215626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0486786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3529200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0761502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277135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965351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635832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0738268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97054181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939796267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46029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88123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17.060.381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7.610.448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98244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-40.845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47805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75075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4.907.266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74180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1.152.126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61291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38284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56231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3414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2938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7318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93685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4318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96159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8059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89259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74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4183" y="785610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46CE61C-C833-4FAA-B87E-D3BA94953373}"/>
              </a:ext>
            </a:extLst>
          </p:cNvPr>
          <p:cNvSpPr txBox="1">
            <a:spLocks/>
          </p:cNvSpPr>
          <p:nvPr/>
        </p:nvSpPr>
        <p:spPr>
          <a:xfrm>
            <a:off x="620231" y="1666364"/>
            <a:ext cx="7903537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5A7E4C4-5089-4033-AB34-EC2E5DDC0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987689"/>
              </p:ext>
            </p:extLst>
          </p:nvPr>
        </p:nvGraphicFramePr>
        <p:xfrm>
          <a:off x="584182" y="1996535"/>
          <a:ext cx="7886701" cy="41865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96092795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0591153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0980203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5311512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848081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4098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784086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7847997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52677528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977116307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07868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42889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140.186.693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23.481.755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11166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2192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89310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128.532.658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32.297.650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23.001.539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19578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126.933.791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23.001.539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76537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64.271.483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56713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2.647.428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24877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1890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68879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30425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5940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118792"/>
                  </a:ext>
                </a:extLst>
              </a:tr>
              <a:tr h="17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2.805.000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03201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915762"/>
                  </a:ext>
                </a:extLst>
              </a:tr>
              <a:tr h="19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593.480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8812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116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-8.401.133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6457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-8.401.133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5130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52043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72917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41883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39772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81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4183" y="785610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F332DEF-88B0-468A-A645-72BC4501B501}"/>
              </a:ext>
            </a:extLst>
          </p:cNvPr>
          <p:cNvSpPr txBox="1">
            <a:spLocks/>
          </p:cNvSpPr>
          <p:nvPr/>
        </p:nvSpPr>
        <p:spPr>
          <a:xfrm>
            <a:off x="585374" y="1637780"/>
            <a:ext cx="7838695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C9EA17-B686-49CE-8977-545BE6D8D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23341"/>
              </p:ext>
            </p:extLst>
          </p:nvPr>
        </p:nvGraphicFramePr>
        <p:xfrm>
          <a:off x="584183" y="2004063"/>
          <a:ext cx="7886701" cy="7294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603180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477400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1352744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862917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845695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463307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060764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1707786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4842613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123294462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38912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5240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79981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8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9067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2583</Words>
  <Application>Microsoft Office PowerPoint</Application>
  <PresentationFormat>Presentación en pantalla (4:3)</PresentationFormat>
  <Paragraphs>1381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JUNIO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JUNIO DE 2021  PARTIDA 30 MINISTERIO DE CIENCIA, TECNOLOGÍA, CONOCIMIENTO E INNOVACIÓN</vt:lpstr>
      <vt:lpstr>EJECUCIÓN ACUMULADA DE GASTOS A JUNIO DE 2021  PARTIDA 30 MINISTERIO DE CIENCIA, TECNOLOGÍA, CONOCIMIENTO E INNOVACIÓN</vt:lpstr>
      <vt:lpstr>EJECUCIÓN ACUMULADA DE GASTOS A JUNIO DE 2021  PARTIDA 30 MINISTERIO DE CIENCIA, TECNOLOGÍA, CONOCIMIENTO E INNOVACIÓN</vt:lpstr>
      <vt:lpstr>EJECUCIÓN ACUMULADA DE GASTOS A JUNIO DE 2021  PARTIDA 30 RESUMEN POR CAPÍTULOS</vt:lpstr>
      <vt:lpstr>EJECUCIÓN ACUMULADA DE GASTOS A JUNIO DE 2021  PARTIDA 30. CAPÍTUO 01. PROGRAMA 01: SUBSECRETARÍA DE CIENCIA, TECNOLOGÍA, CONOCIMIENTO E INNOVACIÓN</vt:lpstr>
      <vt:lpstr>EJECUCIÓN ACUMULADA DE GASTOS A JUNIO DE 2021  PARTIDA 30. CAPÍTUO 01. PROGRAMA 02: FONDO DE INNOVACIÓN, CIENCIA Y TECNOLOGÍA</vt:lpstr>
      <vt:lpstr>EJECUCIÓN ACUMULADA DE GASTOS A JUNIO DE 2021  PARTIDA 30. CAPÍTUO 01. PROGRAMA 02: FONDO DE INNOVACIÓN, CIENCIA Y TECNOLOGÍA</vt:lpstr>
      <vt:lpstr>EJECUCIÓN ACUMULADA DE GASTOS A JUNIO DE 2021  PARTIDA 30. CAPÍTUO 01. PROGRAMA 03: SUBSECRETARÍA EJECUTIVA CONSEJO NACIONAL CTCI</vt:lpstr>
      <vt:lpstr>EJECUCIÓN ACUMULADA DE GASTOS A JUNIO DE 2021  PARTIDA 30. CAPÍTUO 02. PROGRAMA 01: AGENCIA NACIONAL DE INVESTIGACIÓN Y DESARROLLO</vt:lpstr>
      <vt:lpstr>EJECUCIÓN ACUMULADA DE GASTOS A JUNIO DE 2021  PARTIDA 30. CAPÍTUO 02. PROGRAMA 01: AGENCIA NACIONAL DE INVESTIGACIÓN Y DESARROLLO</vt:lpstr>
      <vt:lpstr>EJECUCIÓN ACUMULADA DE GASTOS A JUNIO DE 2021  PARTIDA 30. CAPÍTUO 02. PROGRAMA 02: INICIATIVA CIENTÍFICO MILENIO</vt:lpstr>
      <vt:lpstr>EJECUCIÓN ACUMULADA DE GASTOS A JUNIO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48</cp:revision>
  <dcterms:created xsi:type="dcterms:W3CDTF">2020-01-02T20:22:07Z</dcterms:created>
  <dcterms:modified xsi:type="dcterms:W3CDTF">2021-08-08T22:20:51Z</dcterms:modified>
</cp:coreProperties>
</file>