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3-40D5-9EF1-403B09D45575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3-40D5-9EF1-403B09D45575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33-40D5-9EF1-403B09D45575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33-40D5-9EF1-403B09D45575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33-40D5-9EF1-403B09D45575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33-40D5-9EF1-403B09D45575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33-40D5-9EF1-403B09D45575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33-40D5-9EF1-403B09D45575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333-40D5-9EF1-403B09D45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29'!$D$29:$I$29</c:f>
              <c:numCache>
                <c:formatCode>0.0%</c:formatCode>
                <c:ptCount val="6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333-40D5-9EF1-403B09D455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02-45C4-972F-4B8BA89FEC08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02-45C4-972F-4B8BA89FEC08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02-45C4-972F-4B8BA89FEC08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02-45C4-972F-4B8BA89FEC08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02-45C4-972F-4B8BA89FEC08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02-45C4-972F-4B8BA89FEC08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02-45C4-972F-4B8BA89FEC08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02-45C4-972F-4B8BA89FEC08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02-45C4-972F-4B8BA89FEC08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02-45C4-972F-4B8BA89FEC08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02-45C4-972F-4B8BA89FEC08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02-45C4-972F-4B8BA89FEC08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02-45C4-972F-4B8BA89FEC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29'!$D$23:$I$23</c:f>
              <c:numCache>
                <c:formatCode>0.0%</c:formatCode>
                <c:ptCount val="6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A02-45C4-972F-4B8BA89FE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770380"/>
            <a:ext cx="808033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3017" y="1693945"/>
            <a:ext cx="8080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4510F1-2571-4443-9F78-F1D945EBF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0241"/>
              </p:ext>
            </p:extLst>
          </p:nvPr>
        </p:nvGraphicFramePr>
        <p:xfrm>
          <a:off x="523016" y="2064790"/>
          <a:ext cx="8080335" cy="2445898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2669039292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980535228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1915776231"/>
                    </a:ext>
                  </a:extLst>
                </a:gridCol>
                <a:gridCol w="3054495">
                  <a:extLst>
                    <a:ext uri="{9D8B030D-6E8A-4147-A177-3AD203B41FA5}">
                      <a16:colId xmlns:a16="http://schemas.microsoft.com/office/drawing/2014/main" val="269294802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113230596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64623379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079476219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513479117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422634507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3077923579"/>
                    </a:ext>
                  </a:extLst>
                </a:gridCol>
              </a:tblGrid>
              <a:tr h="126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62060"/>
                  </a:ext>
                </a:extLst>
              </a:tr>
              <a:tr h="385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599442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39913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160403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74367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192608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029754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65543"/>
                  </a:ext>
                </a:extLst>
              </a:tr>
              <a:tr h="12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607736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051033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209044"/>
                  </a:ext>
                </a:extLst>
              </a:tr>
              <a:tr h="157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943.687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70872"/>
                  </a:ext>
                </a:extLst>
              </a:tr>
              <a:tr h="141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892143"/>
                  </a:ext>
                </a:extLst>
              </a:tr>
              <a:tr h="12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72346"/>
                  </a:ext>
                </a:extLst>
              </a:tr>
              <a:tr h="12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886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1" y="709025"/>
            <a:ext cx="8061370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7CB486-38CA-4E4B-8BC1-15315C809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5296"/>
              </p:ext>
            </p:extLst>
          </p:nvPr>
        </p:nvGraphicFramePr>
        <p:xfrm>
          <a:off x="540291" y="1857416"/>
          <a:ext cx="8061369" cy="2495476"/>
        </p:xfrm>
        <a:graphic>
          <a:graphicData uri="http://schemas.openxmlformats.org/drawingml/2006/table">
            <a:tbl>
              <a:tblPr/>
              <a:tblGrid>
                <a:gridCol w="270154">
                  <a:extLst>
                    <a:ext uri="{9D8B030D-6E8A-4147-A177-3AD203B41FA5}">
                      <a16:colId xmlns:a16="http://schemas.microsoft.com/office/drawing/2014/main" val="2200916035"/>
                    </a:ext>
                  </a:extLst>
                </a:gridCol>
                <a:gridCol w="270154">
                  <a:extLst>
                    <a:ext uri="{9D8B030D-6E8A-4147-A177-3AD203B41FA5}">
                      <a16:colId xmlns:a16="http://schemas.microsoft.com/office/drawing/2014/main" val="4001151285"/>
                    </a:ext>
                  </a:extLst>
                </a:gridCol>
                <a:gridCol w="270154">
                  <a:extLst>
                    <a:ext uri="{9D8B030D-6E8A-4147-A177-3AD203B41FA5}">
                      <a16:colId xmlns:a16="http://schemas.microsoft.com/office/drawing/2014/main" val="1748361978"/>
                    </a:ext>
                  </a:extLst>
                </a:gridCol>
                <a:gridCol w="3047326">
                  <a:extLst>
                    <a:ext uri="{9D8B030D-6E8A-4147-A177-3AD203B41FA5}">
                      <a16:colId xmlns:a16="http://schemas.microsoft.com/office/drawing/2014/main" val="3886022477"/>
                    </a:ext>
                  </a:extLst>
                </a:gridCol>
                <a:gridCol w="724010">
                  <a:extLst>
                    <a:ext uri="{9D8B030D-6E8A-4147-A177-3AD203B41FA5}">
                      <a16:colId xmlns:a16="http://schemas.microsoft.com/office/drawing/2014/main" val="17109347"/>
                    </a:ext>
                  </a:extLst>
                </a:gridCol>
                <a:gridCol w="724010">
                  <a:extLst>
                    <a:ext uri="{9D8B030D-6E8A-4147-A177-3AD203B41FA5}">
                      <a16:colId xmlns:a16="http://schemas.microsoft.com/office/drawing/2014/main" val="2341323649"/>
                    </a:ext>
                  </a:extLst>
                </a:gridCol>
                <a:gridCol w="724010">
                  <a:extLst>
                    <a:ext uri="{9D8B030D-6E8A-4147-A177-3AD203B41FA5}">
                      <a16:colId xmlns:a16="http://schemas.microsoft.com/office/drawing/2014/main" val="3098105768"/>
                    </a:ext>
                  </a:extLst>
                </a:gridCol>
                <a:gridCol w="724010">
                  <a:extLst>
                    <a:ext uri="{9D8B030D-6E8A-4147-A177-3AD203B41FA5}">
                      <a16:colId xmlns:a16="http://schemas.microsoft.com/office/drawing/2014/main" val="3739632080"/>
                    </a:ext>
                  </a:extLst>
                </a:gridCol>
                <a:gridCol w="659174">
                  <a:extLst>
                    <a:ext uri="{9D8B030D-6E8A-4147-A177-3AD203B41FA5}">
                      <a16:colId xmlns:a16="http://schemas.microsoft.com/office/drawing/2014/main" val="2104147227"/>
                    </a:ext>
                  </a:extLst>
                </a:gridCol>
                <a:gridCol w="648367">
                  <a:extLst>
                    <a:ext uri="{9D8B030D-6E8A-4147-A177-3AD203B41FA5}">
                      <a16:colId xmlns:a16="http://schemas.microsoft.com/office/drawing/2014/main" val="417440041"/>
                    </a:ext>
                  </a:extLst>
                </a:gridCol>
              </a:tblGrid>
              <a:tr h="127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212079"/>
                  </a:ext>
                </a:extLst>
              </a:tr>
              <a:tr h="389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94078"/>
                  </a:ext>
                </a:extLst>
              </a:tr>
              <a:tr h="166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22.340.552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63604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54199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778861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20.360.369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027181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19.919.875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2477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84651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8.659.131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98087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572828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3.924.251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14215"/>
                  </a:ext>
                </a:extLst>
              </a:tr>
              <a:tr h="158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285591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2945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160604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0692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17589"/>
                  </a:ext>
                </a:extLst>
              </a:tr>
              <a:tr h="127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007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269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A4076B-67C3-4766-AB7B-298EFFE1D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935777"/>
              </p:ext>
            </p:extLst>
          </p:nvPr>
        </p:nvGraphicFramePr>
        <p:xfrm>
          <a:off x="550856" y="1891648"/>
          <a:ext cx="8005857" cy="2331125"/>
        </p:xfrm>
        <a:graphic>
          <a:graphicData uri="http://schemas.openxmlformats.org/drawingml/2006/table">
            <a:tbl>
              <a:tblPr/>
              <a:tblGrid>
                <a:gridCol w="268293">
                  <a:extLst>
                    <a:ext uri="{9D8B030D-6E8A-4147-A177-3AD203B41FA5}">
                      <a16:colId xmlns:a16="http://schemas.microsoft.com/office/drawing/2014/main" val="1296617131"/>
                    </a:ext>
                  </a:extLst>
                </a:gridCol>
                <a:gridCol w="268293">
                  <a:extLst>
                    <a:ext uri="{9D8B030D-6E8A-4147-A177-3AD203B41FA5}">
                      <a16:colId xmlns:a16="http://schemas.microsoft.com/office/drawing/2014/main" val="3289510293"/>
                    </a:ext>
                  </a:extLst>
                </a:gridCol>
                <a:gridCol w="268293">
                  <a:extLst>
                    <a:ext uri="{9D8B030D-6E8A-4147-A177-3AD203B41FA5}">
                      <a16:colId xmlns:a16="http://schemas.microsoft.com/office/drawing/2014/main" val="2701394634"/>
                    </a:ext>
                  </a:extLst>
                </a:gridCol>
                <a:gridCol w="3026341">
                  <a:extLst>
                    <a:ext uri="{9D8B030D-6E8A-4147-A177-3AD203B41FA5}">
                      <a16:colId xmlns:a16="http://schemas.microsoft.com/office/drawing/2014/main" val="2331654317"/>
                    </a:ext>
                  </a:extLst>
                </a:gridCol>
                <a:gridCol w="719025">
                  <a:extLst>
                    <a:ext uri="{9D8B030D-6E8A-4147-A177-3AD203B41FA5}">
                      <a16:colId xmlns:a16="http://schemas.microsoft.com/office/drawing/2014/main" val="1579819019"/>
                    </a:ext>
                  </a:extLst>
                </a:gridCol>
                <a:gridCol w="719025">
                  <a:extLst>
                    <a:ext uri="{9D8B030D-6E8A-4147-A177-3AD203B41FA5}">
                      <a16:colId xmlns:a16="http://schemas.microsoft.com/office/drawing/2014/main" val="4181532253"/>
                    </a:ext>
                  </a:extLst>
                </a:gridCol>
                <a:gridCol w="719025">
                  <a:extLst>
                    <a:ext uri="{9D8B030D-6E8A-4147-A177-3AD203B41FA5}">
                      <a16:colId xmlns:a16="http://schemas.microsoft.com/office/drawing/2014/main" val="3942763783"/>
                    </a:ext>
                  </a:extLst>
                </a:gridCol>
                <a:gridCol w="719025">
                  <a:extLst>
                    <a:ext uri="{9D8B030D-6E8A-4147-A177-3AD203B41FA5}">
                      <a16:colId xmlns:a16="http://schemas.microsoft.com/office/drawing/2014/main" val="3918446338"/>
                    </a:ext>
                  </a:extLst>
                </a:gridCol>
                <a:gridCol w="654634">
                  <a:extLst>
                    <a:ext uri="{9D8B030D-6E8A-4147-A177-3AD203B41FA5}">
                      <a16:colId xmlns:a16="http://schemas.microsoft.com/office/drawing/2014/main" val="4233969467"/>
                    </a:ext>
                  </a:extLst>
                </a:gridCol>
                <a:gridCol w="643903">
                  <a:extLst>
                    <a:ext uri="{9D8B030D-6E8A-4147-A177-3AD203B41FA5}">
                      <a16:colId xmlns:a16="http://schemas.microsoft.com/office/drawing/2014/main" val="158746090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18336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36533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436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70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417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771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7023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22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01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3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7334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07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057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7114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0722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14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004782-8B41-4591-BB4D-982B305C9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597914"/>
              </p:ext>
            </p:extLst>
          </p:nvPr>
        </p:nvGraphicFramePr>
        <p:xfrm>
          <a:off x="512964" y="1613669"/>
          <a:ext cx="8101450" cy="4380135"/>
        </p:xfrm>
        <a:graphic>
          <a:graphicData uri="http://schemas.openxmlformats.org/drawingml/2006/table">
            <a:tbl>
              <a:tblPr/>
              <a:tblGrid>
                <a:gridCol w="271496">
                  <a:extLst>
                    <a:ext uri="{9D8B030D-6E8A-4147-A177-3AD203B41FA5}">
                      <a16:colId xmlns:a16="http://schemas.microsoft.com/office/drawing/2014/main" val="1066309867"/>
                    </a:ext>
                  </a:extLst>
                </a:gridCol>
                <a:gridCol w="271496">
                  <a:extLst>
                    <a:ext uri="{9D8B030D-6E8A-4147-A177-3AD203B41FA5}">
                      <a16:colId xmlns:a16="http://schemas.microsoft.com/office/drawing/2014/main" val="3314597371"/>
                    </a:ext>
                  </a:extLst>
                </a:gridCol>
                <a:gridCol w="271496">
                  <a:extLst>
                    <a:ext uri="{9D8B030D-6E8A-4147-A177-3AD203B41FA5}">
                      <a16:colId xmlns:a16="http://schemas.microsoft.com/office/drawing/2014/main" val="3080686181"/>
                    </a:ext>
                  </a:extLst>
                </a:gridCol>
                <a:gridCol w="3062479">
                  <a:extLst>
                    <a:ext uri="{9D8B030D-6E8A-4147-A177-3AD203B41FA5}">
                      <a16:colId xmlns:a16="http://schemas.microsoft.com/office/drawing/2014/main" val="539290549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2641902473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30752539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628330494"/>
                    </a:ext>
                  </a:extLst>
                </a:gridCol>
                <a:gridCol w="727610">
                  <a:extLst>
                    <a:ext uri="{9D8B030D-6E8A-4147-A177-3AD203B41FA5}">
                      <a16:colId xmlns:a16="http://schemas.microsoft.com/office/drawing/2014/main" val="80631141"/>
                    </a:ext>
                  </a:extLst>
                </a:gridCol>
                <a:gridCol w="662451">
                  <a:extLst>
                    <a:ext uri="{9D8B030D-6E8A-4147-A177-3AD203B41FA5}">
                      <a16:colId xmlns:a16="http://schemas.microsoft.com/office/drawing/2014/main" val="3529794072"/>
                    </a:ext>
                  </a:extLst>
                </a:gridCol>
                <a:gridCol w="651592">
                  <a:extLst>
                    <a:ext uri="{9D8B030D-6E8A-4147-A177-3AD203B41FA5}">
                      <a16:colId xmlns:a16="http://schemas.microsoft.com/office/drawing/2014/main" val="1711918812"/>
                    </a:ext>
                  </a:extLst>
                </a:gridCol>
              </a:tblGrid>
              <a:tr h="127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107149"/>
                  </a:ext>
                </a:extLst>
              </a:tr>
              <a:tr h="390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33965"/>
                  </a:ext>
                </a:extLst>
              </a:tr>
              <a:tr h="167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32.140.106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77692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28.994.961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15.359.241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196231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2.888.243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772308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5.807.137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77388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2.378.257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02436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941.530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865190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8121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1.249.394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400713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281469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69214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97666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30304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879.698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83374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463.244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38443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42348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18047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80698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68.988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957237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106938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86645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53922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554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48422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318721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285.712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864150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01208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241.476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00262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880935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72589"/>
                  </a:ext>
                </a:extLst>
              </a:tr>
              <a:tr h="12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06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836CD2-EE84-4D9F-AA92-008A78EA3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215160"/>
              </p:ext>
            </p:extLst>
          </p:nvPr>
        </p:nvGraphicFramePr>
        <p:xfrm>
          <a:off x="564210" y="2043603"/>
          <a:ext cx="8037337" cy="2838476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3327719089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794607206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85800254"/>
                    </a:ext>
                  </a:extLst>
                </a:gridCol>
                <a:gridCol w="3038242">
                  <a:extLst>
                    <a:ext uri="{9D8B030D-6E8A-4147-A177-3AD203B41FA5}">
                      <a16:colId xmlns:a16="http://schemas.microsoft.com/office/drawing/2014/main" val="1332668788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509462058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429303192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528631482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941690460"/>
                    </a:ext>
                  </a:extLst>
                </a:gridCol>
                <a:gridCol w="657208">
                  <a:extLst>
                    <a:ext uri="{9D8B030D-6E8A-4147-A177-3AD203B41FA5}">
                      <a16:colId xmlns:a16="http://schemas.microsoft.com/office/drawing/2014/main" val="394319511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708310296"/>
                    </a:ext>
                  </a:extLst>
                </a:gridCol>
              </a:tblGrid>
              <a:tr h="129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345672"/>
                  </a:ext>
                </a:extLst>
              </a:tr>
              <a:tr h="387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09389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643485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364768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5608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21533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5.471.511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053104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92094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709096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74852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47183"/>
                  </a:ext>
                </a:extLst>
              </a:tr>
              <a:tr h="25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896399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84812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95782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58407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714571"/>
                  </a:ext>
                </a:extLst>
              </a:tr>
              <a:tr h="124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21424910,0%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674530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2.142.491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21424910,0%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54545"/>
                  </a:ext>
                </a:extLst>
              </a:tr>
              <a:tr h="12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891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16364"/>
            <a:ext cx="803739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2EA46D-5872-4228-9E4E-7D9ACC7B1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5941"/>
              </p:ext>
            </p:extLst>
          </p:nvPr>
        </p:nvGraphicFramePr>
        <p:xfrm>
          <a:off x="567108" y="2012824"/>
          <a:ext cx="8037341" cy="2924684"/>
        </p:xfrm>
        <a:graphic>
          <a:graphicData uri="http://schemas.openxmlformats.org/drawingml/2006/table">
            <a:tbl>
              <a:tblPr/>
              <a:tblGrid>
                <a:gridCol w="269349">
                  <a:extLst>
                    <a:ext uri="{9D8B030D-6E8A-4147-A177-3AD203B41FA5}">
                      <a16:colId xmlns:a16="http://schemas.microsoft.com/office/drawing/2014/main" val="7405311"/>
                    </a:ext>
                  </a:extLst>
                </a:gridCol>
                <a:gridCol w="269349">
                  <a:extLst>
                    <a:ext uri="{9D8B030D-6E8A-4147-A177-3AD203B41FA5}">
                      <a16:colId xmlns:a16="http://schemas.microsoft.com/office/drawing/2014/main" val="2021148926"/>
                    </a:ext>
                  </a:extLst>
                </a:gridCol>
                <a:gridCol w="269349">
                  <a:extLst>
                    <a:ext uri="{9D8B030D-6E8A-4147-A177-3AD203B41FA5}">
                      <a16:colId xmlns:a16="http://schemas.microsoft.com/office/drawing/2014/main" val="1373753421"/>
                    </a:ext>
                  </a:extLst>
                </a:gridCol>
                <a:gridCol w="3038242">
                  <a:extLst>
                    <a:ext uri="{9D8B030D-6E8A-4147-A177-3AD203B41FA5}">
                      <a16:colId xmlns:a16="http://schemas.microsoft.com/office/drawing/2014/main" val="367710756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409123670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1851287775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437633473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589879498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2894964246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3399685537"/>
                    </a:ext>
                  </a:extLst>
                </a:gridCol>
              </a:tblGrid>
              <a:tr h="127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750157"/>
                  </a:ext>
                </a:extLst>
              </a:tr>
              <a:tr h="3915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9587"/>
                  </a:ext>
                </a:extLst>
              </a:tr>
              <a:tr h="135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831422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115392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612152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92241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636810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46635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71919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50442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20201"/>
                  </a:ext>
                </a:extLst>
              </a:tr>
              <a:tr h="127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374074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256701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53065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155205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729521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788948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8185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1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19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9376E7-CED1-47EC-A3E0-112069AF1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97171"/>
              </p:ext>
            </p:extLst>
          </p:nvPr>
        </p:nvGraphicFramePr>
        <p:xfrm>
          <a:off x="519150" y="2005992"/>
          <a:ext cx="8028364" cy="2225615"/>
        </p:xfrm>
        <a:graphic>
          <a:graphicData uri="http://schemas.openxmlformats.org/drawingml/2006/table">
            <a:tbl>
              <a:tblPr/>
              <a:tblGrid>
                <a:gridCol w="269048">
                  <a:extLst>
                    <a:ext uri="{9D8B030D-6E8A-4147-A177-3AD203B41FA5}">
                      <a16:colId xmlns:a16="http://schemas.microsoft.com/office/drawing/2014/main" val="4179592400"/>
                    </a:ext>
                  </a:extLst>
                </a:gridCol>
                <a:gridCol w="269048">
                  <a:extLst>
                    <a:ext uri="{9D8B030D-6E8A-4147-A177-3AD203B41FA5}">
                      <a16:colId xmlns:a16="http://schemas.microsoft.com/office/drawing/2014/main" val="313074399"/>
                    </a:ext>
                  </a:extLst>
                </a:gridCol>
                <a:gridCol w="269048">
                  <a:extLst>
                    <a:ext uri="{9D8B030D-6E8A-4147-A177-3AD203B41FA5}">
                      <a16:colId xmlns:a16="http://schemas.microsoft.com/office/drawing/2014/main" val="3780543020"/>
                    </a:ext>
                  </a:extLst>
                </a:gridCol>
                <a:gridCol w="3034849">
                  <a:extLst>
                    <a:ext uri="{9D8B030D-6E8A-4147-A177-3AD203B41FA5}">
                      <a16:colId xmlns:a16="http://schemas.microsoft.com/office/drawing/2014/main" val="3098190428"/>
                    </a:ext>
                  </a:extLst>
                </a:gridCol>
                <a:gridCol w="721046">
                  <a:extLst>
                    <a:ext uri="{9D8B030D-6E8A-4147-A177-3AD203B41FA5}">
                      <a16:colId xmlns:a16="http://schemas.microsoft.com/office/drawing/2014/main" val="2728658491"/>
                    </a:ext>
                  </a:extLst>
                </a:gridCol>
                <a:gridCol w="721046">
                  <a:extLst>
                    <a:ext uri="{9D8B030D-6E8A-4147-A177-3AD203B41FA5}">
                      <a16:colId xmlns:a16="http://schemas.microsoft.com/office/drawing/2014/main" val="1665725604"/>
                    </a:ext>
                  </a:extLst>
                </a:gridCol>
                <a:gridCol w="721046">
                  <a:extLst>
                    <a:ext uri="{9D8B030D-6E8A-4147-A177-3AD203B41FA5}">
                      <a16:colId xmlns:a16="http://schemas.microsoft.com/office/drawing/2014/main" val="723058830"/>
                    </a:ext>
                  </a:extLst>
                </a:gridCol>
                <a:gridCol w="721046">
                  <a:extLst>
                    <a:ext uri="{9D8B030D-6E8A-4147-A177-3AD203B41FA5}">
                      <a16:colId xmlns:a16="http://schemas.microsoft.com/office/drawing/2014/main" val="1299018192"/>
                    </a:ext>
                  </a:extLst>
                </a:gridCol>
                <a:gridCol w="656475">
                  <a:extLst>
                    <a:ext uri="{9D8B030D-6E8A-4147-A177-3AD203B41FA5}">
                      <a16:colId xmlns:a16="http://schemas.microsoft.com/office/drawing/2014/main" val="314095802"/>
                    </a:ext>
                  </a:extLst>
                </a:gridCol>
                <a:gridCol w="645712">
                  <a:extLst>
                    <a:ext uri="{9D8B030D-6E8A-4147-A177-3AD203B41FA5}">
                      <a16:colId xmlns:a16="http://schemas.microsoft.com/office/drawing/2014/main" val="3325403570"/>
                    </a:ext>
                  </a:extLst>
                </a:gridCol>
              </a:tblGrid>
              <a:tr h="128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203691"/>
                  </a:ext>
                </a:extLst>
              </a:tr>
              <a:tr h="392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18844"/>
                  </a:ext>
                </a:extLst>
              </a:tr>
              <a:tr h="168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3.567.386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660090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01348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757251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829685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715043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25345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528648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791661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096354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230872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09276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377053"/>
                  </a:ext>
                </a:extLst>
              </a:tr>
              <a:tr h="12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232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156" y="692696"/>
            <a:ext cx="799260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156" y="1535217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4EBC5B-E332-46A2-8948-056EE1B6B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28859"/>
              </p:ext>
            </p:extLst>
          </p:nvPr>
        </p:nvGraphicFramePr>
        <p:xfrm>
          <a:off x="514156" y="1887774"/>
          <a:ext cx="7982301" cy="1854432"/>
        </p:xfrm>
        <a:graphic>
          <a:graphicData uri="http://schemas.openxmlformats.org/drawingml/2006/table">
            <a:tbl>
              <a:tblPr/>
              <a:tblGrid>
                <a:gridCol w="267504">
                  <a:extLst>
                    <a:ext uri="{9D8B030D-6E8A-4147-A177-3AD203B41FA5}">
                      <a16:colId xmlns:a16="http://schemas.microsoft.com/office/drawing/2014/main" val="2528466678"/>
                    </a:ext>
                  </a:extLst>
                </a:gridCol>
                <a:gridCol w="267504">
                  <a:extLst>
                    <a:ext uri="{9D8B030D-6E8A-4147-A177-3AD203B41FA5}">
                      <a16:colId xmlns:a16="http://schemas.microsoft.com/office/drawing/2014/main" val="1751903788"/>
                    </a:ext>
                  </a:extLst>
                </a:gridCol>
                <a:gridCol w="267504">
                  <a:extLst>
                    <a:ext uri="{9D8B030D-6E8A-4147-A177-3AD203B41FA5}">
                      <a16:colId xmlns:a16="http://schemas.microsoft.com/office/drawing/2014/main" val="199159708"/>
                    </a:ext>
                  </a:extLst>
                </a:gridCol>
                <a:gridCol w="3017437">
                  <a:extLst>
                    <a:ext uri="{9D8B030D-6E8A-4147-A177-3AD203B41FA5}">
                      <a16:colId xmlns:a16="http://schemas.microsoft.com/office/drawing/2014/main" val="2545910786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763365856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1899209263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2240351191"/>
                    </a:ext>
                  </a:extLst>
                </a:gridCol>
                <a:gridCol w="716909">
                  <a:extLst>
                    <a:ext uri="{9D8B030D-6E8A-4147-A177-3AD203B41FA5}">
                      <a16:colId xmlns:a16="http://schemas.microsoft.com/office/drawing/2014/main" val="3865789445"/>
                    </a:ext>
                  </a:extLst>
                </a:gridCol>
                <a:gridCol w="652708">
                  <a:extLst>
                    <a:ext uri="{9D8B030D-6E8A-4147-A177-3AD203B41FA5}">
                      <a16:colId xmlns:a16="http://schemas.microsoft.com/office/drawing/2014/main" val="217926529"/>
                    </a:ext>
                  </a:extLst>
                </a:gridCol>
                <a:gridCol w="642008">
                  <a:extLst>
                    <a:ext uri="{9D8B030D-6E8A-4147-A177-3AD203B41FA5}">
                      <a16:colId xmlns:a16="http://schemas.microsoft.com/office/drawing/2014/main" val="327249626"/>
                    </a:ext>
                  </a:extLst>
                </a:gridCol>
              </a:tblGrid>
              <a:tr h="129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760834"/>
                  </a:ext>
                </a:extLst>
              </a:tr>
              <a:tr h="395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10351"/>
                  </a:ext>
                </a:extLst>
              </a:tr>
              <a:tr h="169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2.712.901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95926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516794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764756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74404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12589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463432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18312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03315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47959"/>
                  </a:ext>
                </a:extLst>
              </a:tr>
              <a:tr h="129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664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413487"/>
              </p:ext>
            </p:extLst>
          </p:nvPr>
        </p:nvGraphicFramePr>
        <p:xfrm>
          <a:off x="427914" y="1844823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336233"/>
              </p:ext>
            </p:extLst>
          </p:nvPr>
        </p:nvGraphicFramePr>
        <p:xfrm>
          <a:off x="4580148" y="1844823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103876"/>
              </p:ext>
            </p:extLst>
          </p:nvPr>
        </p:nvGraphicFramePr>
        <p:xfrm>
          <a:off x="524736" y="2204864"/>
          <a:ext cx="8064896" cy="3801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83569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488260"/>
              </p:ext>
            </p:extLst>
          </p:nvPr>
        </p:nvGraphicFramePr>
        <p:xfrm>
          <a:off x="539552" y="2060848"/>
          <a:ext cx="8104386" cy="3797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2" y="756403"/>
            <a:ext cx="80943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145355-C805-44D1-82A1-9438EB725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765624"/>
              </p:ext>
            </p:extLst>
          </p:nvPr>
        </p:nvGraphicFramePr>
        <p:xfrm>
          <a:off x="509171" y="1786669"/>
          <a:ext cx="8080621" cy="2448271"/>
        </p:xfrm>
        <a:graphic>
          <a:graphicData uri="http://schemas.openxmlformats.org/drawingml/2006/table">
            <a:tbl>
              <a:tblPr/>
              <a:tblGrid>
                <a:gridCol w="289836">
                  <a:extLst>
                    <a:ext uri="{9D8B030D-6E8A-4147-A177-3AD203B41FA5}">
                      <a16:colId xmlns:a16="http://schemas.microsoft.com/office/drawing/2014/main" val="1689430969"/>
                    </a:ext>
                  </a:extLst>
                </a:gridCol>
                <a:gridCol w="3269347">
                  <a:extLst>
                    <a:ext uri="{9D8B030D-6E8A-4147-A177-3AD203B41FA5}">
                      <a16:colId xmlns:a16="http://schemas.microsoft.com/office/drawing/2014/main" val="2410326004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1302293035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3224834864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4134849715"/>
                    </a:ext>
                  </a:extLst>
                </a:gridCol>
                <a:gridCol w="776760">
                  <a:extLst>
                    <a:ext uri="{9D8B030D-6E8A-4147-A177-3AD203B41FA5}">
                      <a16:colId xmlns:a16="http://schemas.microsoft.com/office/drawing/2014/main" val="3099309186"/>
                    </a:ext>
                  </a:extLst>
                </a:gridCol>
                <a:gridCol w="707199">
                  <a:extLst>
                    <a:ext uri="{9D8B030D-6E8A-4147-A177-3AD203B41FA5}">
                      <a16:colId xmlns:a16="http://schemas.microsoft.com/office/drawing/2014/main" val="962449542"/>
                    </a:ext>
                  </a:extLst>
                </a:gridCol>
                <a:gridCol w="707199">
                  <a:extLst>
                    <a:ext uri="{9D8B030D-6E8A-4147-A177-3AD203B41FA5}">
                      <a16:colId xmlns:a16="http://schemas.microsoft.com/office/drawing/2014/main" val="2609807464"/>
                    </a:ext>
                  </a:extLst>
                </a:gridCol>
              </a:tblGrid>
              <a:tr h="138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627991"/>
                  </a:ext>
                </a:extLst>
              </a:tr>
              <a:tr h="425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199048"/>
                  </a:ext>
                </a:extLst>
              </a:tr>
              <a:tr h="147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238.821.398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12.730.848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100.511.855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819731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59.142.265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801.845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29.754.572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8919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20.779.690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7.204.230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36595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794476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127.437.144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12.415.253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50.193.791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78633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390373"/>
                  </a:ext>
                </a:extLst>
              </a:tr>
              <a:tr h="173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415.715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92870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13938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73484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5.471.511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44629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7.236.419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393283,6%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6171"/>
                  </a:ext>
                </a:extLst>
              </a:tr>
              <a:tr h="13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3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80FB1A-1C0A-4FE8-BD60-6B857CC73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352928"/>
              </p:ext>
            </p:extLst>
          </p:nvPr>
        </p:nvGraphicFramePr>
        <p:xfrm>
          <a:off x="506905" y="1804957"/>
          <a:ext cx="7998107" cy="1674197"/>
        </p:xfrm>
        <a:graphic>
          <a:graphicData uri="http://schemas.openxmlformats.org/drawingml/2006/table">
            <a:tbl>
              <a:tblPr/>
              <a:tblGrid>
                <a:gridCol w="277327">
                  <a:extLst>
                    <a:ext uri="{9D8B030D-6E8A-4147-A177-3AD203B41FA5}">
                      <a16:colId xmlns:a16="http://schemas.microsoft.com/office/drawing/2014/main" val="1548737446"/>
                    </a:ext>
                  </a:extLst>
                </a:gridCol>
                <a:gridCol w="277327">
                  <a:extLst>
                    <a:ext uri="{9D8B030D-6E8A-4147-A177-3AD203B41FA5}">
                      <a16:colId xmlns:a16="http://schemas.microsoft.com/office/drawing/2014/main" val="2304545967"/>
                    </a:ext>
                  </a:extLst>
                </a:gridCol>
                <a:gridCol w="3128247">
                  <a:extLst>
                    <a:ext uri="{9D8B030D-6E8A-4147-A177-3AD203B41FA5}">
                      <a16:colId xmlns:a16="http://schemas.microsoft.com/office/drawing/2014/main" val="1811063831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544832544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11238027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3618390517"/>
                    </a:ext>
                  </a:extLst>
                </a:gridCol>
                <a:gridCol w="743236">
                  <a:extLst>
                    <a:ext uri="{9D8B030D-6E8A-4147-A177-3AD203B41FA5}">
                      <a16:colId xmlns:a16="http://schemas.microsoft.com/office/drawing/2014/main" val="2343213458"/>
                    </a:ext>
                  </a:extLst>
                </a:gridCol>
                <a:gridCol w="676678">
                  <a:extLst>
                    <a:ext uri="{9D8B030D-6E8A-4147-A177-3AD203B41FA5}">
                      <a16:colId xmlns:a16="http://schemas.microsoft.com/office/drawing/2014/main" val="855055736"/>
                    </a:ext>
                  </a:extLst>
                </a:gridCol>
                <a:gridCol w="665584">
                  <a:extLst>
                    <a:ext uri="{9D8B030D-6E8A-4147-A177-3AD203B41FA5}">
                      <a16:colId xmlns:a16="http://schemas.microsoft.com/office/drawing/2014/main" val="109468239"/>
                    </a:ext>
                  </a:extLst>
                </a:gridCol>
              </a:tblGrid>
              <a:tr h="129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967558"/>
                  </a:ext>
                </a:extLst>
              </a:tr>
              <a:tr h="397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19819"/>
                  </a:ext>
                </a:extLst>
              </a:tr>
              <a:tr h="170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138.595.581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-6.354.845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56.418.752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018155"/>
                  </a:ext>
                </a:extLst>
              </a:tr>
              <a:tr h="12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34.078.200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86078"/>
                  </a:ext>
                </a:extLst>
              </a:tr>
              <a:tr h="12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22.340.552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96544"/>
                  </a:ext>
                </a:extLst>
              </a:tr>
              <a:tr h="16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129017"/>
                  </a:ext>
                </a:extLst>
              </a:tr>
              <a:tr h="162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77.833.683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-1.129.264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38.420.393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41329"/>
                  </a:ext>
                </a:extLst>
              </a:tr>
              <a:tr h="12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32.140.106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660256"/>
                  </a:ext>
                </a:extLst>
              </a:tr>
              <a:tr h="12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3.567.386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69263"/>
                  </a:ext>
                </a:extLst>
              </a:tr>
              <a:tr h="12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2.712.901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79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60554"/>
            <a:ext cx="79981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13BB576-88BC-4F9C-B1BD-D7841CAF2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055076"/>
              </p:ext>
            </p:extLst>
          </p:nvPr>
        </p:nvGraphicFramePr>
        <p:xfrm>
          <a:off x="509171" y="1846662"/>
          <a:ext cx="7987803" cy="1138327"/>
        </p:xfrm>
        <a:graphic>
          <a:graphicData uri="http://schemas.openxmlformats.org/drawingml/2006/table">
            <a:tbl>
              <a:tblPr/>
              <a:tblGrid>
                <a:gridCol w="276970">
                  <a:extLst>
                    <a:ext uri="{9D8B030D-6E8A-4147-A177-3AD203B41FA5}">
                      <a16:colId xmlns:a16="http://schemas.microsoft.com/office/drawing/2014/main" val="999331582"/>
                    </a:ext>
                  </a:extLst>
                </a:gridCol>
                <a:gridCol w="276970">
                  <a:extLst>
                    <a:ext uri="{9D8B030D-6E8A-4147-A177-3AD203B41FA5}">
                      <a16:colId xmlns:a16="http://schemas.microsoft.com/office/drawing/2014/main" val="2133514661"/>
                    </a:ext>
                  </a:extLst>
                </a:gridCol>
                <a:gridCol w="3124218">
                  <a:extLst>
                    <a:ext uri="{9D8B030D-6E8A-4147-A177-3AD203B41FA5}">
                      <a16:colId xmlns:a16="http://schemas.microsoft.com/office/drawing/2014/main" val="279674130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734134530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975485245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3350069966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476525009"/>
                    </a:ext>
                  </a:extLst>
                </a:gridCol>
                <a:gridCol w="675806">
                  <a:extLst>
                    <a:ext uri="{9D8B030D-6E8A-4147-A177-3AD203B41FA5}">
                      <a16:colId xmlns:a16="http://schemas.microsoft.com/office/drawing/2014/main" val="3489554843"/>
                    </a:ext>
                  </a:extLst>
                </a:gridCol>
                <a:gridCol w="664727">
                  <a:extLst>
                    <a:ext uri="{9D8B030D-6E8A-4147-A177-3AD203B41FA5}">
                      <a16:colId xmlns:a16="http://schemas.microsoft.com/office/drawing/2014/main" val="3268446448"/>
                    </a:ext>
                  </a:extLst>
                </a:gridCol>
              </a:tblGrid>
              <a:tr h="1319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09747"/>
                  </a:ext>
                </a:extLst>
              </a:tr>
              <a:tr h="404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698103"/>
                  </a:ext>
                </a:extLst>
              </a:tr>
              <a:tr h="173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921087"/>
                  </a:ext>
                </a:extLst>
              </a:tr>
              <a:tr h="131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200230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56028"/>
                  </a:ext>
                </a:extLst>
              </a:tr>
              <a:tr h="131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86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A4D8B9-D67B-4B1E-BBE7-B6FAC5AC2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03055"/>
              </p:ext>
            </p:extLst>
          </p:nvPr>
        </p:nvGraphicFramePr>
        <p:xfrm>
          <a:off x="552238" y="1927200"/>
          <a:ext cx="8056788" cy="4299520"/>
        </p:xfrm>
        <a:graphic>
          <a:graphicData uri="http://schemas.openxmlformats.org/drawingml/2006/table">
            <a:tbl>
              <a:tblPr/>
              <a:tblGrid>
                <a:gridCol w="269999">
                  <a:extLst>
                    <a:ext uri="{9D8B030D-6E8A-4147-A177-3AD203B41FA5}">
                      <a16:colId xmlns:a16="http://schemas.microsoft.com/office/drawing/2014/main" val="3766862467"/>
                    </a:ext>
                  </a:extLst>
                </a:gridCol>
                <a:gridCol w="269999">
                  <a:extLst>
                    <a:ext uri="{9D8B030D-6E8A-4147-A177-3AD203B41FA5}">
                      <a16:colId xmlns:a16="http://schemas.microsoft.com/office/drawing/2014/main" val="276184063"/>
                    </a:ext>
                  </a:extLst>
                </a:gridCol>
                <a:gridCol w="269999">
                  <a:extLst>
                    <a:ext uri="{9D8B030D-6E8A-4147-A177-3AD203B41FA5}">
                      <a16:colId xmlns:a16="http://schemas.microsoft.com/office/drawing/2014/main" val="1410286602"/>
                    </a:ext>
                  </a:extLst>
                </a:gridCol>
                <a:gridCol w="3045596">
                  <a:extLst>
                    <a:ext uri="{9D8B030D-6E8A-4147-A177-3AD203B41FA5}">
                      <a16:colId xmlns:a16="http://schemas.microsoft.com/office/drawing/2014/main" val="989810524"/>
                    </a:ext>
                  </a:extLst>
                </a:gridCol>
                <a:gridCol w="723599">
                  <a:extLst>
                    <a:ext uri="{9D8B030D-6E8A-4147-A177-3AD203B41FA5}">
                      <a16:colId xmlns:a16="http://schemas.microsoft.com/office/drawing/2014/main" val="3947773945"/>
                    </a:ext>
                  </a:extLst>
                </a:gridCol>
                <a:gridCol w="723599">
                  <a:extLst>
                    <a:ext uri="{9D8B030D-6E8A-4147-A177-3AD203B41FA5}">
                      <a16:colId xmlns:a16="http://schemas.microsoft.com/office/drawing/2014/main" val="3567020230"/>
                    </a:ext>
                  </a:extLst>
                </a:gridCol>
                <a:gridCol w="723599">
                  <a:extLst>
                    <a:ext uri="{9D8B030D-6E8A-4147-A177-3AD203B41FA5}">
                      <a16:colId xmlns:a16="http://schemas.microsoft.com/office/drawing/2014/main" val="4245076348"/>
                    </a:ext>
                  </a:extLst>
                </a:gridCol>
                <a:gridCol w="723599">
                  <a:extLst>
                    <a:ext uri="{9D8B030D-6E8A-4147-A177-3AD203B41FA5}">
                      <a16:colId xmlns:a16="http://schemas.microsoft.com/office/drawing/2014/main" val="1172582659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val="3479234775"/>
                    </a:ext>
                  </a:extLst>
                </a:gridCol>
                <a:gridCol w="647999">
                  <a:extLst>
                    <a:ext uri="{9D8B030D-6E8A-4147-A177-3AD203B41FA5}">
                      <a16:colId xmlns:a16="http://schemas.microsoft.com/office/drawing/2014/main" val="1008231007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377120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941422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34.078.200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5959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19.598.901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9.815.732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64693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1.313.343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658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4464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2026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61.787.203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19.321.917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23134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11.380.372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65689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394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57948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2.197.318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78543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1.377.396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64609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74502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1.821.356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3841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612.158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92216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813.876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303481"/>
                  </a:ext>
                </a:extLst>
              </a:tr>
              <a:tr h="201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99990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98698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1132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682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574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31.421.124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4.880.743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8508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1.659.260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838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1.336.772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18792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11147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477.253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75125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669.101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2889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46759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0409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176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FF94B8-B2D4-4076-9385-33EAF4321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62031"/>
              </p:ext>
            </p:extLst>
          </p:nvPr>
        </p:nvGraphicFramePr>
        <p:xfrm>
          <a:off x="524113" y="1987063"/>
          <a:ext cx="8063714" cy="3262689"/>
        </p:xfrm>
        <a:graphic>
          <a:graphicData uri="http://schemas.openxmlformats.org/drawingml/2006/table">
            <a:tbl>
              <a:tblPr/>
              <a:tblGrid>
                <a:gridCol w="270232">
                  <a:extLst>
                    <a:ext uri="{9D8B030D-6E8A-4147-A177-3AD203B41FA5}">
                      <a16:colId xmlns:a16="http://schemas.microsoft.com/office/drawing/2014/main" val="158270412"/>
                    </a:ext>
                  </a:extLst>
                </a:gridCol>
                <a:gridCol w="270232">
                  <a:extLst>
                    <a:ext uri="{9D8B030D-6E8A-4147-A177-3AD203B41FA5}">
                      <a16:colId xmlns:a16="http://schemas.microsoft.com/office/drawing/2014/main" val="2439598886"/>
                    </a:ext>
                  </a:extLst>
                </a:gridCol>
                <a:gridCol w="270232">
                  <a:extLst>
                    <a:ext uri="{9D8B030D-6E8A-4147-A177-3AD203B41FA5}">
                      <a16:colId xmlns:a16="http://schemas.microsoft.com/office/drawing/2014/main" val="2305590966"/>
                    </a:ext>
                  </a:extLst>
                </a:gridCol>
                <a:gridCol w="3048213">
                  <a:extLst>
                    <a:ext uri="{9D8B030D-6E8A-4147-A177-3AD203B41FA5}">
                      <a16:colId xmlns:a16="http://schemas.microsoft.com/office/drawing/2014/main" val="2446216911"/>
                    </a:ext>
                  </a:extLst>
                </a:gridCol>
                <a:gridCol w="724221">
                  <a:extLst>
                    <a:ext uri="{9D8B030D-6E8A-4147-A177-3AD203B41FA5}">
                      <a16:colId xmlns:a16="http://schemas.microsoft.com/office/drawing/2014/main" val="980188678"/>
                    </a:ext>
                  </a:extLst>
                </a:gridCol>
                <a:gridCol w="724221">
                  <a:extLst>
                    <a:ext uri="{9D8B030D-6E8A-4147-A177-3AD203B41FA5}">
                      <a16:colId xmlns:a16="http://schemas.microsoft.com/office/drawing/2014/main" val="2998461209"/>
                    </a:ext>
                  </a:extLst>
                </a:gridCol>
                <a:gridCol w="724221">
                  <a:extLst>
                    <a:ext uri="{9D8B030D-6E8A-4147-A177-3AD203B41FA5}">
                      <a16:colId xmlns:a16="http://schemas.microsoft.com/office/drawing/2014/main" val="3024995286"/>
                    </a:ext>
                  </a:extLst>
                </a:gridCol>
                <a:gridCol w="724221">
                  <a:extLst>
                    <a:ext uri="{9D8B030D-6E8A-4147-A177-3AD203B41FA5}">
                      <a16:colId xmlns:a16="http://schemas.microsoft.com/office/drawing/2014/main" val="1630825504"/>
                    </a:ext>
                  </a:extLst>
                </a:gridCol>
                <a:gridCol w="659365">
                  <a:extLst>
                    <a:ext uri="{9D8B030D-6E8A-4147-A177-3AD203B41FA5}">
                      <a16:colId xmlns:a16="http://schemas.microsoft.com/office/drawing/2014/main" val="1425019400"/>
                    </a:ext>
                  </a:extLst>
                </a:gridCol>
                <a:gridCol w="648556">
                  <a:extLst>
                    <a:ext uri="{9D8B030D-6E8A-4147-A177-3AD203B41FA5}">
                      <a16:colId xmlns:a16="http://schemas.microsoft.com/office/drawing/2014/main" val="229443224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815796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6416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7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9886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475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5025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388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9755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806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0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4497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461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643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0155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1559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3642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979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289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25980"/>
                  </a:ext>
                </a:extLst>
              </a:tr>
              <a:tr h="186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1987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503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30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367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3979</Words>
  <Application>Microsoft Office PowerPoint</Application>
  <PresentationFormat>Presentación en pantalla (4:3)</PresentationFormat>
  <Paragraphs>2258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1_Tema de Office</vt:lpstr>
      <vt:lpstr>EJECUCIÓN ACUMULADA DE GASTOS PRESUPUESTARIOS AL MES DE JUNIO DE 2021 PARTIDA 29: MINISTERIO DE LAS CULTURAS, LAS ARTES Y EL PATRIMONIO</vt:lpstr>
      <vt:lpstr>EJECUCIÓN ACUMULADA DE GASTOS A JUNIO DE 2021  PARTIDA 29 MINISTERIO DE LAS CULTURAS, LAS ARTES Y EL PATRIMONIO</vt:lpstr>
      <vt:lpstr>EJECUCIÓN MENSUAL DE GASTOS A JUNIO DE 2021  PARTIDA 29 MINISTERIO DE LAS CULTURAS, LAS ARTES Y EL PATRIMONIO</vt:lpstr>
      <vt:lpstr>EJECUCIÓN ACUMULADA DE GASTOS A JUNIO DE 2021  PARTIDA 29 MINISTERIO DE LAS CULTURAS, LAS ARTES Y EL PATRIMONIO</vt:lpstr>
      <vt:lpstr>EJECUCIÓN ACUMULADA DE GASTOS A JUNIO DE 2021  PARTIDA 29 MINISTERIO DE LAS CULTURAS, LAS ARTES Y EL PATRIMONIO</vt:lpstr>
      <vt:lpstr>EJECUCIÓN ACUMULADA DE GASTOS A JUNIO DE 2021  PARTIDA 29 RESUMEN POR CAPÍTULOS</vt:lpstr>
      <vt:lpstr>EJECUCIÓN ACUMULADA DE GASTOS A JUNIO DE 2021  PARTIDA 29 RESUMEN FET – Covid - 19</vt:lpstr>
      <vt:lpstr>EJECUCIÓN ACUMULADA DE GASTOS A JUNIO DE 2021  PARTIDA 29. CAPÍTUO 01. PROGRAMA 01: SUBSECRETARÍA DE LAS CULTURAS Y LAS ARTES </vt:lpstr>
      <vt:lpstr>EJECUCIÓN ACUMULADA DE GASTOS A JUNIO DE 2021  PARTIDA 29. CAPÍTUO 01. PROGRAMA 01: SUBSECRETARÍA DE LAS CULTURAS Y LAS ARTES </vt:lpstr>
      <vt:lpstr>EJECUCIÓN ACUMULADA DE GASTOS A JUNIO DE 2021  PARTIDA 29. CAPÍTUO 01. PROGRAMA 01: SUBSECRETARÍA DE LAS CULTURAS Y LAS ARTES FET – Covid - 19</vt:lpstr>
      <vt:lpstr>EJECUCIÓN ACUMULADA DE GASTOS A JUNIO DE 2021  PARTIDA 29. CAPÍTUO 01. PROGRAMA 02: FONDOS CULTURALES Y ARTÍSTICOS </vt:lpstr>
      <vt:lpstr>EJECUCIÓN ACUMULADA DE GASTOS A JUNIO DE 2021  PARTIDA 29. CAPÍTUO 02. PROGRAMA 01: SUBSECRETARÍA DEL PATRIMONIO CULTURAL </vt:lpstr>
      <vt:lpstr>EJECUCIÓN ACUMULADA DE GASTOS A JUNIO DE 2021  PARTIDA 29. CAPÍTUO 03. PROGRAMA 01: SERVICIO NACIONAL DEL PATRIMONIO CULTURAL</vt:lpstr>
      <vt:lpstr>EJECUCIÓN ACUMULADA DE GASTOS A JUNIO DE 2021  PARTIDA 29. CAPÍTUO 03. PROGRAMA 01: SERVICIO NACIONAL DEL PATRIMONIO CULTURAL </vt:lpstr>
      <vt:lpstr>EJECUCIÓN ACUMULADA DE GASTOS A JUNIO DE 2021  PARTIDA 29. CAPÍTUO 03. PROGRAMA 01: SERVICIO NACIONAL DEL PATRIMONIO CULTURAL FET – Covid - 19</vt:lpstr>
      <vt:lpstr>EJECUCIÓN ACUMULADA DE GASTOS A JUNIO DE 2021  PARTIDA 29. CAPÍTUO 03. PROGRAMA 02: RED DE BIBLIOTECAS PÚBLICAS </vt:lpstr>
      <vt:lpstr>EJECUCIÓN ACUMULADA DE GASTOS A JUNIO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52</cp:revision>
  <dcterms:created xsi:type="dcterms:W3CDTF">2020-01-02T20:22:07Z</dcterms:created>
  <dcterms:modified xsi:type="dcterms:W3CDTF">2021-08-08T22:19:50Z</dcterms:modified>
</cp:coreProperties>
</file>