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27'!$D$31:$O$31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8B-4677-95DF-308443DAD6A6}"/>
            </c:ext>
          </c:extLst>
        </c:ser>
        <c:ser>
          <c:idx val="0"/>
          <c:order val="1"/>
          <c:tx>
            <c:strRef>
              <c:f>'Partida 27'!$C$32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27'!$D$32:$O$32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8B-4677-95DF-308443DAD6A6}"/>
            </c:ext>
          </c:extLst>
        </c:ser>
        <c:ser>
          <c:idx val="1"/>
          <c:order val="2"/>
          <c:tx>
            <c:strRef>
              <c:f>'Partida 27'!$C$33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8B-4677-95DF-308443DAD6A6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8B-4677-95DF-308443DAD6A6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8B-4677-95DF-308443DAD6A6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8B-4677-95DF-308443DAD6A6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8B-4677-95DF-308443DAD6A6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8B-4677-95DF-308443DAD6A6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8B-4677-95DF-308443DAD6A6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8B-4677-95DF-308443DAD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27'!$D$33:$I$33</c:f>
              <c:numCache>
                <c:formatCode>0.0%</c:formatCode>
                <c:ptCount val="6"/>
                <c:pt idx="0">
                  <c:v>8.4080395345630443E-2</c:v>
                </c:pt>
                <c:pt idx="1">
                  <c:v>0.13184818159561706</c:v>
                </c:pt>
                <c:pt idx="2">
                  <c:v>6.7928308556726449E-2</c:v>
                </c:pt>
                <c:pt idx="3">
                  <c:v>0.16799189652354354</c:v>
                </c:pt>
                <c:pt idx="4">
                  <c:v>6.7374707449346219E-2</c:v>
                </c:pt>
                <c:pt idx="5">
                  <c:v>8.5783204171626604E-2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38B-4677-95DF-308443DAD6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27'!$D$25:$O$25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AB-4BE6-82B2-83E3280C8556}"/>
            </c:ext>
          </c:extLst>
        </c:ser>
        <c:ser>
          <c:idx val="0"/>
          <c:order val="1"/>
          <c:tx>
            <c:strRef>
              <c:f>'Partida 27'!$C$26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27'!$D$26:$O$26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AB-4BE6-82B2-83E3280C8556}"/>
            </c:ext>
          </c:extLst>
        </c:ser>
        <c:ser>
          <c:idx val="1"/>
          <c:order val="2"/>
          <c:tx>
            <c:strRef>
              <c:f>'Partida 27'!$C$27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DAB-4BE6-82B2-83E3280C8556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AB-4BE6-82B2-83E3280C8556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AB-4BE6-82B2-83E3280C8556}"/>
                </c:ext>
              </c:extLst>
            </c:dLbl>
            <c:dLbl>
              <c:idx val="2"/>
              <c:layout>
                <c:manualLayout>
                  <c:x val="-2.600686685377462E-2"/>
                  <c:y val="3.8585073183013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AB-4BE6-82B2-83E3280C8556}"/>
                </c:ext>
              </c:extLst>
            </c:dLbl>
            <c:dLbl>
              <c:idx val="3"/>
              <c:layout>
                <c:manualLayout>
                  <c:x val="-2.2829042164854284E-2"/>
                  <c:y val="2.8064255724221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AB-4BE6-82B2-83E3280C8556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AB-4BE6-82B2-83E3280C8556}"/>
                </c:ext>
              </c:extLst>
            </c:dLbl>
            <c:dLbl>
              <c:idx val="5"/>
              <c:layout>
                <c:manualLayout>
                  <c:x val="-5.0759618956299837E-2"/>
                  <c:y val="-1.7542333949541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AB-4BE6-82B2-83E3280C8556}"/>
                </c:ext>
              </c:extLst>
            </c:dLbl>
            <c:dLbl>
              <c:idx val="6"/>
              <c:layout>
                <c:manualLayout>
                  <c:x val="-4.3149946062567418E-3"/>
                  <c:y val="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AB-4BE6-82B2-83E3280C8556}"/>
                </c:ext>
              </c:extLst>
            </c:dLbl>
            <c:dLbl>
              <c:idx val="8"/>
              <c:layout>
                <c:manualLayout>
                  <c:x val="-2.1574973031283789E-2"/>
                  <c:y val="-2.104400350843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AB-4BE6-82B2-83E3280C8556}"/>
                </c:ext>
              </c:extLst>
            </c:dLbl>
            <c:dLbl>
              <c:idx val="9"/>
              <c:layout>
                <c:manualLayout>
                  <c:x val="-3.2362459546925564E-2"/>
                  <c:y val="-3.1566005262657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DAB-4BE6-82B2-83E3280C8556}"/>
                </c:ext>
              </c:extLst>
            </c:dLbl>
            <c:dLbl>
              <c:idx val="10"/>
              <c:layout>
                <c:manualLayout>
                  <c:x val="-1.2944983818770227E-2"/>
                  <c:y val="1.4029335672292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DAB-4BE6-82B2-83E3280C85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27'!$D$27:$I$27</c:f>
              <c:numCache>
                <c:formatCode>0.0%</c:formatCode>
                <c:ptCount val="6"/>
                <c:pt idx="0">
                  <c:v>8.4080395345630443E-2</c:v>
                </c:pt>
                <c:pt idx="1">
                  <c:v>0.21592857694124751</c:v>
                </c:pt>
                <c:pt idx="2">
                  <c:v>0.28061332227858926</c:v>
                </c:pt>
                <c:pt idx="3">
                  <c:v>0.44860521880213278</c:v>
                </c:pt>
                <c:pt idx="4">
                  <c:v>0.51296184280155721</c:v>
                </c:pt>
                <c:pt idx="5">
                  <c:v>0.59772388266510035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8DAB-4BE6-82B2-83E3280C85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JUNIO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1633" y="681243"/>
            <a:ext cx="808764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905" y="1554167"/>
            <a:ext cx="807419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646F2EB-F489-4EF4-9E8E-419AAF3D8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130230"/>
              </p:ext>
            </p:extLst>
          </p:nvPr>
        </p:nvGraphicFramePr>
        <p:xfrm>
          <a:off x="534904" y="1919292"/>
          <a:ext cx="8094374" cy="1905037"/>
        </p:xfrm>
        <a:graphic>
          <a:graphicData uri="http://schemas.openxmlformats.org/drawingml/2006/table">
            <a:tbl>
              <a:tblPr/>
              <a:tblGrid>
                <a:gridCol w="260772">
                  <a:extLst>
                    <a:ext uri="{9D8B030D-6E8A-4147-A177-3AD203B41FA5}">
                      <a16:colId xmlns:a16="http://schemas.microsoft.com/office/drawing/2014/main" val="701408723"/>
                    </a:ext>
                  </a:extLst>
                </a:gridCol>
                <a:gridCol w="260772">
                  <a:extLst>
                    <a:ext uri="{9D8B030D-6E8A-4147-A177-3AD203B41FA5}">
                      <a16:colId xmlns:a16="http://schemas.microsoft.com/office/drawing/2014/main" val="2110408635"/>
                    </a:ext>
                  </a:extLst>
                </a:gridCol>
                <a:gridCol w="260772">
                  <a:extLst>
                    <a:ext uri="{9D8B030D-6E8A-4147-A177-3AD203B41FA5}">
                      <a16:colId xmlns:a16="http://schemas.microsoft.com/office/drawing/2014/main" val="1323212037"/>
                    </a:ext>
                  </a:extLst>
                </a:gridCol>
                <a:gridCol w="3254440">
                  <a:extLst>
                    <a:ext uri="{9D8B030D-6E8A-4147-A177-3AD203B41FA5}">
                      <a16:colId xmlns:a16="http://schemas.microsoft.com/office/drawing/2014/main" val="3870106155"/>
                    </a:ext>
                  </a:extLst>
                </a:gridCol>
                <a:gridCol w="698870">
                  <a:extLst>
                    <a:ext uri="{9D8B030D-6E8A-4147-A177-3AD203B41FA5}">
                      <a16:colId xmlns:a16="http://schemas.microsoft.com/office/drawing/2014/main" val="1705384279"/>
                    </a:ext>
                  </a:extLst>
                </a:gridCol>
                <a:gridCol w="698870">
                  <a:extLst>
                    <a:ext uri="{9D8B030D-6E8A-4147-A177-3AD203B41FA5}">
                      <a16:colId xmlns:a16="http://schemas.microsoft.com/office/drawing/2014/main" val="3018400424"/>
                    </a:ext>
                  </a:extLst>
                </a:gridCol>
                <a:gridCol w="698870">
                  <a:extLst>
                    <a:ext uri="{9D8B030D-6E8A-4147-A177-3AD203B41FA5}">
                      <a16:colId xmlns:a16="http://schemas.microsoft.com/office/drawing/2014/main" val="1786836307"/>
                    </a:ext>
                  </a:extLst>
                </a:gridCol>
                <a:gridCol w="698870">
                  <a:extLst>
                    <a:ext uri="{9D8B030D-6E8A-4147-A177-3AD203B41FA5}">
                      <a16:colId xmlns:a16="http://schemas.microsoft.com/office/drawing/2014/main" val="3225687885"/>
                    </a:ext>
                  </a:extLst>
                </a:gridCol>
                <a:gridCol w="636285">
                  <a:extLst>
                    <a:ext uri="{9D8B030D-6E8A-4147-A177-3AD203B41FA5}">
                      <a16:colId xmlns:a16="http://schemas.microsoft.com/office/drawing/2014/main" val="1540169661"/>
                    </a:ext>
                  </a:extLst>
                </a:gridCol>
                <a:gridCol w="625853">
                  <a:extLst>
                    <a:ext uri="{9D8B030D-6E8A-4147-A177-3AD203B41FA5}">
                      <a16:colId xmlns:a16="http://schemas.microsoft.com/office/drawing/2014/main" val="2746696331"/>
                    </a:ext>
                  </a:extLst>
                </a:gridCol>
              </a:tblGrid>
              <a:tr h="1224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621816"/>
                  </a:ext>
                </a:extLst>
              </a:tr>
              <a:tr h="3748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9173"/>
                  </a:ext>
                </a:extLst>
              </a:tr>
              <a:tr h="1606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11.667.105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06725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41663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545669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11.364.986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452819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10.947.512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83946"/>
                  </a:ext>
                </a:extLst>
              </a:tr>
              <a:tr h="145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9.944.734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191361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1.002.778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9715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417.474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132390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417.474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35285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120912"/>
                  </a:ext>
                </a:extLst>
              </a:tr>
              <a:tr h="122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298.106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59621,2%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90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6488" y="7979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272091"/>
              </p:ext>
            </p:extLst>
          </p:nvPr>
        </p:nvGraphicFramePr>
        <p:xfrm>
          <a:off x="438547" y="1974713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079489"/>
              </p:ext>
            </p:extLst>
          </p:nvPr>
        </p:nvGraphicFramePr>
        <p:xfrm>
          <a:off x="4644134" y="1974713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1" y="789483"/>
            <a:ext cx="803237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948276"/>
              </p:ext>
            </p:extLst>
          </p:nvPr>
        </p:nvGraphicFramePr>
        <p:xfrm>
          <a:off x="611593" y="2132856"/>
          <a:ext cx="8032378" cy="3782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4910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384882"/>
              </p:ext>
            </p:extLst>
          </p:nvPr>
        </p:nvGraphicFramePr>
        <p:xfrm>
          <a:off x="539551" y="2204864"/>
          <a:ext cx="7992889" cy="3622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755123"/>
            <a:ext cx="80442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8640" y="1439858"/>
            <a:ext cx="809086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A158C8-2828-4FCE-8BF9-2D032C60BE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67103"/>
              </p:ext>
            </p:extLst>
          </p:nvPr>
        </p:nvGraphicFramePr>
        <p:xfrm>
          <a:off x="548640" y="1814696"/>
          <a:ext cx="8044202" cy="1607448"/>
        </p:xfrm>
        <a:graphic>
          <a:graphicData uri="http://schemas.openxmlformats.org/drawingml/2006/table">
            <a:tbl>
              <a:tblPr/>
              <a:tblGrid>
                <a:gridCol w="288529">
                  <a:extLst>
                    <a:ext uri="{9D8B030D-6E8A-4147-A177-3AD203B41FA5}">
                      <a16:colId xmlns:a16="http://schemas.microsoft.com/office/drawing/2014/main" val="1379284234"/>
                    </a:ext>
                  </a:extLst>
                </a:gridCol>
                <a:gridCol w="3254613">
                  <a:extLst>
                    <a:ext uri="{9D8B030D-6E8A-4147-A177-3AD203B41FA5}">
                      <a16:colId xmlns:a16="http://schemas.microsoft.com/office/drawing/2014/main" val="1943526470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2796357747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2515626843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3604804292"/>
                    </a:ext>
                  </a:extLst>
                </a:gridCol>
                <a:gridCol w="773259">
                  <a:extLst>
                    <a:ext uri="{9D8B030D-6E8A-4147-A177-3AD203B41FA5}">
                      <a16:colId xmlns:a16="http://schemas.microsoft.com/office/drawing/2014/main" val="236801203"/>
                    </a:ext>
                  </a:extLst>
                </a:gridCol>
                <a:gridCol w="704012">
                  <a:extLst>
                    <a:ext uri="{9D8B030D-6E8A-4147-A177-3AD203B41FA5}">
                      <a16:colId xmlns:a16="http://schemas.microsoft.com/office/drawing/2014/main" val="944729484"/>
                    </a:ext>
                  </a:extLst>
                </a:gridCol>
                <a:gridCol w="704012">
                  <a:extLst>
                    <a:ext uri="{9D8B030D-6E8A-4147-A177-3AD203B41FA5}">
                      <a16:colId xmlns:a16="http://schemas.microsoft.com/office/drawing/2014/main" val="3604633131"/>
                    </a:ext>
                  </a:extLst>
                </a:gridCol>
              </a:tblGrid>
              <a:tr h="1325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918755"/>
                  </a:ext>
                </a:extLst>
              </a:tr>
              <a:tr h="406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588887"/>
                  </a:ext>
                </a:extLst>
              </a:tr>
              <a:tr h="14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66.125.765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1.560.286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726475"/>
                  </a:ext>
                </a:extLst>
              </a:tr>
              <a:tr h="13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16.384.419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8.632.663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110443"/>
                  </a:ext>
                </a:extLst>
              </a:tr>
              <a:tr h="13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841022"/>
                  </a:ext>
                </a:extLst>
              </a:tr>
              <a:tr h="13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9013"/>
                  </a:ext>
                </a:extLst>
              </a:tr>
              <a:tr h="13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27.961.666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664419"/>
                  </a:ext>
                </a:extLst>
              </a:tr>
              <a:tr h="13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832748"/>
                  </a:ext>
                </a:extLst>
              </a:tr>
              <a:tr h="13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054447"/>
                  </a:ext>
                </a:extLst>
              </a:tr>
              <a:tr h="13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1.431.548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49223,9%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068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3" y="777919"/>
            <a:ext cx="80929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11524" y="1454291"/>
            <a:ext cx="8120952" cy="3236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E1AFA5-5858-4296-A79A-AFF2458DE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717653"/>
              </p:ext>
            </p:extLst>
          </p:nvPr>
        </p:nvGraphicFramePr>
        <p:xfrm>
          <a:off x="539553" y="1839180"/>
          <a:ext cx="8098070" cy="1216338"/>
        </p:xfrm>
        <a:graphic>
          <a:graphicData uri="http://schemas.openxmlformats.org/drawingml/2006/table">
            <a:tbl>
              <a:tblPr/>
              <a:tblGrid>
                <a:gridCol w="280793">
                  <a:extLst>
                    <a:ext uri="{9D8B030D-6E8A-4147-A177-3AD203B41FA5}">
                      <a16:colId xmlns:a16="http://schemas.microsoft.com/office/drawing/2014/main" val="1263338102"/>
                    </a:ext>
                  </a:extLst>
                </a:gridCol>
                <a:gridCol w="280793">
                  <a:extLst>
                    <a:ext uri="{9D8B030D-6E8A-4147-A177-3AD203B41FA5}">
                      <a16:colId xmlns:a16="http://schemas.microsoft.com/office/drawing/2014/main" val="845036095"/>
                    </a:ext>
                  </a:extLst>
                </a:gridCol>
                <a:gridCol w="3167346">
                  <a:extLst>
                    <a:ext uri="{9D8B030D-6E8A-4147-A177-3AD203B41FA5}">
                      <a16:colId xmlns:a16="http://schemas.microsoft.com/office/drawing/2014/main" val="563925099"/>
                    </a:ext>
                  </a:extLst>
                </a:gridCol>
                <a:gridCol w="752525">
                  <a:extLst>
                    <a:ext uri="{9D8B030D-6E8A-4147-A177-3AD203B41FA5}">
                      <a16:colId xmlns:a16="http://schemas.microsoft.com/office/drawing/2014/main" val="92012587"/>
                    </a:ext>
                  </a:extLst>
                </a:gridCol>
                <a:gridCol w="752525">
                  <a:extLst>
                    <a:ext uri="{9D8B030D-6E8A-4147-A177-3AD203B41FA5}">
                      <a16:colId xmlns:a16="http://schemas.microsoft.com/office/drawing/2014/main" val="1963410355"/>
                    </a:ext>
                  </a:extLst>
                </a:gridCol>
                <a:gridCol w="752525">
                  <a:extLst>
                    <a:ext uri="{9D8B030D-6E8A-4147-A177-3AD203B41FA5}">
                      <a16:colId xmlns:a16="http://schemas.microsoft.com/office/drawing/2014/main" val="3657325640"/>
                    </a:ext>
                  </a:extLst>
                </a:gridCol>
                <a:gridCol w="752525">
                  <a:extLst>
                    <a:ext uri="{9D8B030D-6E8A-4147-A177-3AD203B41FA5}">
                      <a16:colId xmlns:a16="http://schemas.microsoft.com/office/drawing/2014/main" val="2970191095"/>
                    </a:ext>
                  </a:extLst>
                </a:gridCol>
                <a:gridCol w="685135">
                  <a:extLst>
                    <a:ext uri="{9D8B030D-6E8A-4147-A177-3AD203B41FA5}">
                      <a16:colId xmlns:a16="http://schemas.microsoft.com/office/drawing/2014/main" val="2669510621"/>
                    </a:ext>
                  </a:extLst>
                </a:gridCol>
                <a:gridCol w="673903">
                  <a:extLst>
                    <a:ext uri="{9D8B030D-6E8A-4147-A177-3AD203B41FA5}">
                      <a16:colId xmlns:a16="http://schemas.microsoft.com/office/drawing/2014/main" val="2809246857"/>
                    </a:ext>
                  </a:extLst>
                </a:gridCol>
              </a:tblGrid>
              <a:tr h="129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340873"/>
                  </a:ext>
                </a:extLst>
              </a:tr>
              <a:tr h="3960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531796"/>
                  </a:ext>
                </a:extLst>
              </a:tr>
              <a:tr h="16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7.576.128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524.372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3.777.453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418577"/>
                  </a:ext>
                </a:extLst>
              </a:tr>
              <a:tr h="129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59.384.580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1.035.914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36.164.970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84834"/>
                  </a:ext>
                </a:extLst>
              </a:tr>
              <a:tr h="129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25.761.703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13.629.264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363952"/>
                  </a:ext>
                </a:extLst>
              </a:tr>
              <a:tr h="129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14.032.273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10.868.601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974811"/>
                  </a:ext>
                </a:extLst>
              </a:tr>
              <a:tr h="129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19.590.604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11.667.105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57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690613"/>
            <a:ext cx="811264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0750" y="1590185"/>
            <a:ext cx="8155706" cy="338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87E33F-19F4-4F42-B8FA-AEAFA7DD4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072920"/>
              </p:ext>
            </p:extLst>
          </p:nvPr>
        </p:nvGraphicFramePr>
        <p:xfrm>
          <a:off x="539552" y="1928757"/>
          <a:ext cx="8112641" cy="2747220"/>
        </p:xfrm>
        <a:graphic>
          <a:graphicData uri="http://schemas.openxmlformats.org/drawingml/2006/table">
            <a:tbl>
              <a:tblPr/>
              <a:tblGrid>
                <a:gridCol w="271872">
                  <a:extLst>
                    <a:ext uri="{9D8B030D-6E8A-4147-A177-3AD203B41FA5}">
                      <a16:colId xmlns:a16="http://schemas.microsoft.com/office/drawing/2014/main" val="465270616"/>
                    </a:ext>
                  </a:extLst>
                </a:gridCol>
                <a:gridCol w="271872">
                  <a:extLst>
                    <a:ext uri="{9D8B030D-6E8A-4147-A177-3AD203B41FA5}">
                      <a16:colId xmlns:a16="http://schemas.microsoft.com/office/drawing/2014/main" val="1638047690"/>
                    </a:ext>
                  </a:extLst>
                </a:gridCol>
                <a:gridCol w="271872">
                  <a:extLst>
                    <a:ext uri="{9D8B030D-6E8A-4147-A177-3AD203B41FA5}">
                      <a16:colId xmlns:a16="http://schemas.microsoft.com/office/drawing/2014/main" val="3428288552"/>
                    </a:ext>
                  </a:extLst>
                </a:gridCol>
                <a:gridCol w="3066708">
                  <a:extLst>
                    <a:ext uri="{9D8B030D-6E8A-4147-A177-3AD203B41FA5}">
                      <a16:colId xmlns:a16="http://schemas.microsoft.com/office/drawing/2014/main" val="245323127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2084354399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4145441296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725855250"/>
                    </a:ext>
                  </a:extLst>
                </a:gridCol>
                <a:gridCol w="728615">
                  <a:extLst>
                    <a:ext uri="{9D8B030D-6E8A-4147-A177-3AD203B41FA5}">
                      <a16:colId xmlns:a16="http://schemas.microsoft.com/office/drawing/2014/main" val="4248802371"/>
                    </a:ext>
                  </a:extLst>
                </a:gridCol>
                <a:gridCol w="663366">
                  <a:extLst>
                    <a:ext uri="{9D8B030D-6E8A-4147-A177-3AD203B41FA5}">
                      <a16:colId xmlns:a16="http://schemas.microsoft.com/office/drawing/2014/main" val="3917209469"/>
                    </a:ext>
                  </a:extLst>
                </a:gridCol>
                <a:gridCol w="652491">
                  <a:extLst>
                    <a:ext uri="{9D8B030D-6E8A-4147-A177-3AD203B41FA5}">
                      <a16:colId xmlns:a16="http://schemas.microsoft.com/office/drawing/2014/main" val="2135061546"/>
                    </a:ext>
                  </a:extLst>
                </a:gridCol>
              </a:tblGrid>
              <a:tr h="128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716682"/>
                  </a:ext>
                </a:extLst>
              </a:tr>
              <a:tr h="393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319905"/>
                  </a:ext>
                </a:extLst>
              </a:tr>
              <a:tr h="1686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7.576.128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3.777.453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619432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5.132.373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2.632.358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743408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615.585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25433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894355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737372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062035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96071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46867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157399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636116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719078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46726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913646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123021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584015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154887"/>
                  </a:ext>
                </a:extLst>
              </a:tr>
              <a:tr h="128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979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84100" y="749922"/>
            <a:ext cx="803018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100" y="162880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934D1E-F721-4110-92DC-74F940DCD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696527"/>
              </p:ext>
            </p:extLst>
          </p:nvPr>
        </p:nvGraphicFramePr>
        <p:xfrm>
          <a:off x="584098" y="1994579"/>
          <a:ext cx="8030188" cy="2490035"/>
        </p:xfrm>
        <a:graphic>
          <a:graphicData uri="http://schemas.openxmlformats.org/drawingml/2006/table">
            <a:tbl>
              <a:tblPr/>
              <a:tblGrid>
                <a:gridCol w="269109">
                  <a:extLst>
                    <a:ext uri="{9D8B030D-6E8A-4147-A177-3AD203B41FA5}">
                      <a16:colId xmlns:a16="http://schemas.microsoft.com/office/drawing/2014/main" val="2088925896"/>
                    </a:ext>
                  </a:extLst>
                </a:gridCol>
                <a:gridCol w="269109">
                  <a:extLst>
                    <a:ext uri="{9D8B030D-6E8A-4147-A177-3AD203B41FA5}">
                      <a16:colId xmlns:a16="http://schemas.microsoft.com/office/drawing/2014/main" val="1192380231"/>
                    </a:ext>
                  </a:extLst>
                </a:gridCol>
                <a:gridCol w="269109">
                  <a:extLst>
                    <a:ext uri="{9D8B030D-6E8A-4147-A177-3AD203B41FA5}">
                      <a16:colId xmlns:a16="http://schemas.microsoft.com/office/drawing/2014/main" val="1492189238"/>
                    </a:ext>
                  </a:extLst>
                </a:gridCol>
                <a:gridCol w="3035539">
                  <a:extLst>
                    <a:ext uri="{9D8B030D-6E8A-4147-A177-3AD203B41FA5}">
                      <a16:colId xmlns:a16="http://schemas.microsoft.com/office/drawing/2014/main" val="1317951179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3303363652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2388569706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536924549"/>
                    </a:ext>
                  </a:extLst>
                </a:gridCol>
                <a:gridCol w="721210">
                  <a:extLst>
                    <a:ext uri="{9D8B030D-6E8A-4147-A177-3AD203B41FA5}">
                      <a16:colId xmlns:a16="http://schemas.microsoft.com/office/drawing/2014/main" val="4056940986"/>
                    </a:ext>
                  </a:extLst>
                </a:gridCol>
                <a:gridCol w="656623">
                  <a:extLst>
                    <a:ext uri="{9D8B030D-6E8A-4147-A177-3AD203B41FA5}">
                      <a16:colId xmlns:a16="http://schemas.microsoft.com/office/drawing/2014/main" val="303857281"/>
                    </a:ext>
                  </a:extLst>
                </a:gridCol>
                <a:gridCol w="645859">
                  <a:extLst>
                    <a:ext uri="{9D8B030D-6E8A-4147-A177-3AD203B41FA5}">
                      <a16:colId xmlns:a16="http://schemas.microsoft.com/office/drawing/2014/main" val="2993280681"/>
                    </a:ext>
                  </a:extLst>
                </a:gridCol>
              </a:tblGrid>
              <a:tr h="128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585657"/>
                  </a:ext>
                </a:extLst>
              </a:tr>
              <a:tr h="3935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479663"/>
                  </a:ext>
                </a:extLst>
              </a:tr>
              <a:tr h="168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25.761.703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658.193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13.629.264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636811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11.061.858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5.943.098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608820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729.663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453516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6.273.939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04308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6.273.939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88403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4.529.970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711045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143274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326682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860.185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779131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846341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052736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209106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164553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522601"/>
                  </a:ext>
                </a:extLst>
              </a:tr>
              <a:tr h="12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60946,7%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95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6057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106" y="1412776"/>
            <a:ext cx="812444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64C948-1B14-4CBC-A798-84064B796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427294"/>
              </p:ext>
            </p:extLst>
          </p:nvPr>
        </p:nvGraphicFramePr>
        <p:xfrm>
          <a:off x="539552" y="1784147"/>
          <a:ext cx="8054609" cy="2227161"/>
        </p:xfrm>
        <a:graphic>
          <a:graphicData uri="http://schemas.openxmlformats.org/drawingml/2006/table">
            <a:tbl>
              <a:tblPr/>
              <a:tblGrid>
                <a:gridCol w="269927">
                  <a:extLst>
                    <a:ext uri="{9D8B030D-6E8A-4147-A177-3AD203B41FA5}">
                      <a16:colId xmlns:a16="http://schemas.microsoft.com/office/drawing/2014/main" val="1636198467"/>
                    </a:ext>
                  </a:extLst>
                </a:gridCol>
                <a:gridCol w="269927">
                  <a:extLst>
                    <a:ext uri="{9D8B030D-6E8A-4147-A177-3AD203B41FA5}">
                      <a16:colId xmlns:a16="http://schemas.microsoft.com/office/drawing/2014/main" val="2672081942"/>
                    </a:ext>
                  </a:extLst>
                </a:gridCol>
                <a:gridCol w="269927">
                  <a:extLst>
                    <a:ext uri="{9D8B030D-6E8A-4147-A177-3AD203B41FA5}">
                      <a16:colId xmlns:a16="http://schemas.microsoft.com/office/drawing/2014/main" val="106219038"/>
                    </a:ext>
                  </a:extLst>
                </a:gridCol>
                <a:gridCol w="3044771">
                  <a:extLst>
                    <a:ext uri="{9D8B030D-6E8A-4147-A177-3AD203B41FA5}">
                      <a16:colId xmlns:a16="http://schemas.microsoft.com/office/drawing/2014/main" val="777317545"/>
                    </a:ext>
                  </a:extLst>
                </a:gridCol>
                <a:gridCol w="723403">
                  <a:extLst>
                    <a:ext uri="{9D8B030D-6E8A-4147-A177-3AD203B41FA5}">
                      <a16:colId xmlns:a16="http://schemas.microsoft.com/office/drawing/2014/main" val="3505428070"/>
                    </a:ext>
                  </a:extLst>
                </a:gridCol>
                <a:gridCol w="723403">
                  <a:extLst>
                    <a:ext uri="{9D8B030D-6E8A-4147-A177-3AD203B41FA5}">
                      <a16:colId xmlns:a16="http://schemas.microsoft.com/office/drawing/2014/main" val="116541312"/>
                    </a:ext>
                  </a:extLst>
                </a:gridCol>
                <a:gridCol w="723403">
                  <a:extLst>
                    <a:ext uri="{9D8B030D-6E8A-4147-A177-3AD203B41FA5}">
                      <a16:colId xmlns:a16="http://schemas.microsoft.com/office/drawing/2014/main" val="2429494082"/>
                    </a:ext>
                  </a:extLst>
                </a:gridCol>
                <a:gridCol w="723403">
                  <a:extLst>
                    <a:ext uri="{9D8B030D-6E8A-4147-A177-3AD203B41FA5}">
                      <a16:colId xmlns:a16="http://schemas.microsoft.com/office/drawing/2014/main" val="3889994405"/>
                    </a:ext>
                  </a:extLst>
                </a:gridCol>
                <a:gridCol w="658621">
                  <a:extLst>
                    <a:ext uri="{9D8B030D-6E8A-4147-A177-3AD203B41FA5}">
                      <a16:colId xmlns:a16="http://schemas.microsoft.com/office/drawing/2014/main" val="1447427425"/>
                    </a:ext>
                  </a:extLst>
                </a:gridCol>
                <a:gridCol w="647824">
                  <a:extLst>
                    <a:ext uri="{9D8B030D-6E8A-4147-A177-3AD203B41FA5}">
                      <a16:colId xmlns:a16="http://schemas.microsoft.com/office/drawing/2014/main" val="1750077291"/>
                    </a:ext>
                  </a:extLst>
                </a:gridCol>
              </a:tblGrid>
              <a:tr h="128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901374"/>
                  </a:ext>
                </a:extLst>
              </a:tr>
              <a:tr h="392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184434"/>
                  </a:ext>
                </a:extLst>
              </a:tr>
              <a:tr h="168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14.032.273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10.868.601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448484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217487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548751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10.740.215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985424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3.914.378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366835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3.914.378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567629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61672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678144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689914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70801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3.955.905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699615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583771"/>
                  </a:ext>
                </a:extLst>
              </a:tr>
              <a:tr h="128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241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3368</TotalTime>
  <Words>1506</Words>
  <Application>Microsoft Office PowerPoint</Application>
  <PresentationFormat>Presentación en pantalla (4:3)</PresentationFormat>
  <Paragraphs>807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2_Tema de Office</vt:lpstr>
      <vt:lpstr>EJECUCIÓN ACUMULADA DE GASTOS PRESUPUESTARIOS AL MES DE JUNIO DE 2021 PARTIDA 27: MINISTERIO DE LA MUJER Y LA EQUIDAD DE GÉNERO</vt:lpstr>
      <vt:lpstr>EJECUCIÓN ACUMULADA DE GASTOS A JUNIO DE 2021  PARTIDA 27 MINISTERIO DE LA MUJER Y EQUIDAD DE GÉNERO</vt:lpstr>
      <vt:lpstr>Presentación de PowerPoint</vt:lpstr>
      <vt:lpstr>Presentación de PowerPoint</vt:lpstr>
      <vt:lpstr>EJECUCIÓN ACUMULADA DE GASTOS A JUNIO DE 2021  PARTIDA 27 MINISTERIO DE LA MUJER Y EQUIDAD DE GÉNERO</vt:lpstr>
      <vt:lpstr>EJECUCIÓN ACUMULADA DE GASTOS A JUNIO DE 2021  PARTIDA 27 RESUMEN POR CAPÍTULOS</vt:lpstr>
      <vt:lpstr>EJECUCIÓN ACUMULADA DE GASTOS A JUNIO DE 2021  PARTIDA 27. CAPÍTULO 01. PROGRAMA 01:  SUBSECRETARÍA DE LA MUJER Y LA EQUIDAD DE GÉNERO</vt:lpstr>
      <vt:lpstr>EJECUCIÓN ACUMULADA DE GASTOS A JUNIO DE 2021  PARTIDA 27. CAPÍTULO 02. PROGRAMA 01:  SERVICIO NACIONAL DE LA MUJER Y LA EQUIDAD DE GÉNERO</vt:lpstr>
      <vt:lpstr>EJECUCIÓN ACUMULADA DE GASTOS A JUNIO DE 2021  PARTIDA 27. CAPÍTULO 02. PROGRAMA 02:  MUJER Y TRABAJO </vt:lpstr>
      <vt:lpstr>EJECUCIÓN ACUMULADA DE GASTOS A JUNIO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254</cp:revision>
  <cp:lastPrinted>2019-10-06T20:09:36Z</cp:lastPrinted>
  <dcterms:created xsi:type="dcterms:W3CDTF">2016-06-23T13:38:47Z</dcterms:created>
  <dcterms:modified xsi:type="dcterms:W3CDTF">2021-08-08T22:16:52Z</dcterms:modified>
</cp:coreProperties>
</file>