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7"/>
  </p:notesMasterIdLst>
  <p:sldIdLst>
    <p:sldId id="257" r:id="rId2"/>
    <p:sldId id="258" r:id="rId3"/>
    <p:sldId id="259" r:id="rId4"/>
    <p:sldId id="260" r:id="rId5"/>
    <p:sldId id="261" r:id="rId6"/>
    <p:sldId id="262" r:id="rId7"/>
    <p:sldId id="301" r:id="rId8"/>
    <p:sldId id="263" r:id="rId9"/>
    <p:sldId id="264" r:id="rId10"/>
    <p:sldId id="284" r:id="rId11"/>
    <p:sldId id="265" r:id="rId12"/>
    <p:sldId id="266" r:id="rId13"/>
    <p:sldId id="267" r:id="rId14"/>
    <p:sldId id="268" r:id="rId15"/>
    <p:sldId id="285" r:id="rId16"/>
    <p:sldId id="269" r:id="rId17"/>
    <p:sldId id="286" r:id="rId18"/>
    <p:sldId id="270" r:id="rId19"/>
    <p:sldId id="287" r:id="rId20"/>
    <p:sldId id="271" r:id="rId21"/>
    <p:sldId id="288" r:id="rId22"/>
    <p:sldId id="272" r:id="rId23"/>
    <p:sldId id="289" r:id="rId24"/>
    <p:sldId id="273" r:id="rId25"/>
    <p:sldId id="290" r:id="rId26"/>
    <p:sldId id="274" r:id="rId27"/>
    <p:sldId id="291" r:id="rId28"/>
    <p:sldId id="275" r:id="rId29"/>
    <p:sldId id="292" r:id="rId30"/>
    <p:sldId id="276" r:id="rId31"/>
    <p:sldId id="293" r:id="rId32"/>
    <p:sldId id="277" r:id="rId33"/>
    <p:sldId id="294" r:id="rId34"/>
    <p:sldId id="278" r:id="rId35"/>
    <p:sldId id="295" r:id="rId36"/>
    <p:sldId id="279" r:id="rId37"/>
    <p:sldId id="296" r:id="rId38"/>
    <p:sldId id="280" r:id="rId39"/>
    <p:sldId id="297" r:id="rId40"/>
    <p:sldId id="281" r:id="rId41"/>
    <p:sldId id="298" r:id="rId42"/>
    <p:sldId id="282" r:id="rId43"/>
    <p:sldId id="299" r:id="rId44"/>
    <p:sldId id="283" r:id="rId45"/>
    <p:sldId id="300" r:id="rId4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Vigente por Subtítulos de Gasto</a:t>
            </a:r>
            <a:endParaRPr lang="es-CL" sz="800" b="1" dirty="0">
              <a:effectLst/>
            </a:endParaRPr>
          </a:p>
        </c:rich>
      </c:tx>
      <c:layout>
        <c:manualLayout>
          <c:xMode val="edge"/>
          <c:yMode val="edge"/>
          <c:x val="0.16619200702216663"/>
          <c:y val="2.297268017620672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062902183955979E-2"/>
          <c:y val="0.25148937683602562"/>
          <c:w val="0.96391247822994075"/>
          <c:h val="0.473845322180255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3AD-4256-8DCC-E2EB8F0FA5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3AD-4256-8DCC-E2EB8F0FA5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3AD-4256-8DCC-E2EB8F0FA5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3AD-4256-8DCC-E2EB8F0FA5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3AD-4256-8DCC-E2EB8F0FA54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18'!$C$59:$C$64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PRÉSTAMOS               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ADQUISICIÓN DE ACTIVOS FINANCIEROS</c:v>
                </c:pt>
                <c:pt idx="5">
                  <c:v>OTROS</c:v>
                </c:pt>
              </c:strCache>
            </c:strRef>
          </c:cat>
          <c:val>
            <c:numRef>
              <c:f>'Partida 18'!$D$59:$D$64</c:f>
              <c:numCache>
                <c:formatCode>_-* #,##0_-;\-* #,##0_-;_-* "-"??_-;_-@_-</c:formatCode>
                <c:ptCount val="6"/>
                <c:pt idx="0">
                  <c:v>157760117</c:v>
                </c:pt>
                <c:pt idx="1">
                  <c:v>600298724</c:v>
                </c:pt>
                <c:pt idx="2">
                  <c:v>1105664968</c:v>
                </c:pt>
                <c:pt idx="3">
                  <c:v>1793097028</c:v>
                </c:pt>
                <c:pt idx="4" formatCode="#,##0">
                  <c:v>361710398</c:v>
                </c:pt>
                <c:pt idx="5" formatCode="#,##0">
                  <c:v>31174032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AD-4256-8DCC-E2EB8F0FA5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432697014194808E-2"/>
          <c:y val="0.74302742165242175"/>
          <c:w val="0.85970008421844468"/>
          <c:h val="0.2307695868945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5.3908355795148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00-457A-9F9C-9BB07444D8ED}"/>
                </c:ext>
              </c:extLst>
            </c:dLbl>
            <c:dLbl>
              <c:idx val="4"/>
              <c:layout>
                <c:manualLayout>
                  <c:x val="-3.7956773390370165E-17"/>
                  <c:y val="-3.9532794249775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00-457A-9F9C-9BB07444D8ED}"/>
                </c:ext>
              </c:extLst>
            </c:dLbl>
            <c:dLbl>
              <c:idx val="5"/>
              <c:layout>
                <c:manualLayout>
                  <c:x val="0"/>
                  <c:y val="-1.0781671159029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00-457A-9F9C-9BB07444D8ED}"/>
                </c:ext>
              </c:extLst>
            </c:dLbl>
            <c:dLbl>
              <c:idx val="15"/>
              <c:layout>
                <c:manualLayout>
                  <c:x val="0"/>
                  <c:y val="-3.234501347708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00-457A-9F9C-9BB07444D8ED}"/>
                </c:ext>
              </c:extLst>
            </c:dLbl>
            <c:dLbl>
              <c:idx val="17"/>
              <c:layout>
                <c:manualLayout>
                  <c:x val="0"/>
                  <c:y val="-1.796945193171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00-457A-9F9C-9BB07444D8E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18'!$I$59:$I$78</c:f>
              <c:strCache>
                <c:ptCount val="20"/>
                <c:pt idx="0">
                  <c:v>Subs. Vivienda y Urbanismo</c:v>
                </c:pt>
                <c:pt idx="1">
                  <c:v>Asentamientos Precarios </c:v>
                </c:pt>
                <c:pt idx="2">
                  <c:v>Recuperación de Barrios</c:v>
                </c:pt>
                <c:pt idx="3">
                  <c:v>Parque Metropolitano</c:v>
                </c:pt>
                <c:pt idx="4">
                  <c:v> SERVIU I REGIÓN       </c:v>
                </c:pt>
                <c:pt idx="5">
                  <c:v> SERVIU II REGIÓN       </c:v>
                </c:pt>
                <c:pt idx="6">
                  <c:v> SERVIU III REGIÓN       </c:v>
                </c:pt>
                <c:pt idx="7">
                  <c:v>SERVIU IV REGIÓN </c:v>
                </c:pt>
                <c:pt idx="8">
                  <c:v>SERVIU V REGIÓN </c:v>
                </c:pt>
                <c:pt idx="9">
                  <c:v>SERVIU VI REGIÓN </c:v>
                </c:pt>
                <c:pt idx="10">
                  <c:v>SERVIU VII REGIÓN </c:v>
                </c:pt>
                <c:pt idx="11">
                  <c:v>SERVIU VIII REGIÓN </c:v>
                </c:pt>
                <c:pt idx="12">
                  <c:v>SERVIU IX REGIÓN     </c:v>
                </c:pt>
                <c:pt idx="13">
                  <c:v>SERVIU X REGIÓN     </c:v>
                </c:pt>
                <c:pt idx="14">
                  <c:v>SERVIU XI REGIÓN     </c:v>
                </c:pt>
                <c:pt idx="15">
                  <c:v>SERVIU XII REGIÓN     </c:v>
                </c:pt>
                <c:pt idx="16">
                  <c:v>SERVIU RM REGIÓN     </c:v>
                </c:pt>
                <c:pt idx="17">
                  <c:v>SERVIU XIV REGIÓN     </c:v>
                </c:pt>
                <c:pt idx="18">
                  <c:v>SERVIU XV REGIÓN     </c:v>
                </c:pt>
                <c:pt idx="19">
                  <c:v>SERVIU XVI REGIÓN     </c:v>
                </c:pt>
              </c:strCache>
            </c:strRef>
          </c:cat>
          <c:val>
            <c:numRef>
              <c:f>'Partida 18'!$K$59:$K$78</c:f>
              <c:numCache>
                <c:formatCode>_-* #,##0_-;\-* #,##0_-;_-* "-"??_-;_-@_-</c:formatCode>
                <c:ptCount val="20"/>
                <c:pt idx="0">
                  <c:v>212160447000</c:v>
                </c:pt>
                <c:pt idx="1">
                  <c:v>16509092000</c:v>
                </c:pt>
                <c:pt idx="2">
                  <c:v>22955389000</c:v>
                </c:pt>
                <c:pt idx="3">
                  <c:v>32453919000</c:v>
                </c:pt>
                <c:pt idx="4">
                  <c:v>95480052000</c:v>
                </c:pt>
                <c:pt idx="5">
                  <c:v>72809939000</c:v>
                </c:pt>
                <c:pt idx="6">
                  <c:v>51720119000</c:v>
                </c:pt>
                <c:pt idx="7">
                  <c:v>133936217000</c:v>
                </c:pt>
                <c:pt idx="8">
                  <c:v>210606648000</c:v>
                </c:pt>
                <c:pt idx="9">
                  <c:v>103470806000</c:v>
                </c:pt>
                <c:pt idx="10">
                  <c:v>205099100000</c:v>
                </c:pt>
                <c:pt idx="11">
                  <c:v>355277703000</c:v>
                </c:pt>
                <c:pt idx="12">
                  <c:v>248207356000</c:v>
                </c:pt>
                <c:pt idx="13">
                  <c:v>166869420000</c:v>
                </c:pt>
                <c:pt idx="14">
                  <c:v>32862804000</c:v>
                </c:pt>
                <c:pt idx="15">
                  <c:v>55169176000</c:v>
                </c:pt>
                <c:pt idx="16">
                  <c:v>551230950000</c:v>
                </c:pt>
                <c:pt idx="17">
                  <c:v>77960897000</c:v>
                </c:pt>
                <c:pt idx="18">
                  <c:v>65330840000</c:v>
                </c:pt>
                <c:pt idx="19">
                  <c:v>7309310000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00-457A-9F9C-9BB07444D8E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2499328"/>
        <c:axId val="152502272"/>
      </c:barChart>
      <c:catAx>
        <c:axId val="1524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2502272"/>
        <c:crosses val="autoZero"/>
        <c:auto val="1"/>
        <c:lblAlgn val="ctr"/>
        <c:lblOffset val="100"/>
        <c:noMultiLvlLbl val="0"/>
      </c:catAx>
      <c:valAx>
        <c:axId val="152502272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5249932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Mensual 2019- 2020 - 2021</a:t>
            </a:r>
            <a:endParaRPr lang="es-CL" sz="11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18'!$C$29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18'!$D$29:$O$29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7.0886298016839933E-2</c:v>
                </c:pt>
                <c:pt idx="2">
                  <c:v>8.2286809127491201E-2</c:v>
                </c:pt>
                <c:pt idx="3">
                  <c:v>7.8498085943766199E-2</c:v>
                </c:pt>
                <c:pt idx="4">
                  <c:v>7.5914985020447023E-2</c:v>
                </c:pt>
                <c:pt idx="5">
                  <c:v>7.574904482239285E-2</c:v>
                </c:pt>
                <c:pt idx="6">
                  <c:v>8.001462866038081E-2</c:v>
                </c:pt>
                <c:pt idx="7">
                  <c:v>7.7628091162058127E-2</c:v>
                </c:pt>
                <c:pt idx="8">
                  <c:v>7.7678058047466955E-2</c:v>
                </c:pt>
                <c:pt idx="9">
                  <c:v>8.2171943321219618E-2</c:v>
                </c:pt>
                <c:pt idx="10">
                  <c:v>0.11747302885087628</c:v>
                </c:pt>
                <c:pt idx="11">
                  <c:v>0.12500692448886019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89-48E0-BF5E-FC4485C862F9}"/>
            </c:ext>
          </c:extLst>
        </c:ser>
        <c:ser>
          <c:idx val="0"/>
          <c:order val="1"/>
          <c:tx>
            <c:strRef>
              <c:f>'Partida 18'!$C$30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18'!$D$30:$O$30</c:f>
              <c:numCache>
                <c:formatCode>0.0%</c:formatCode>
                <c:ptCount val="12"/>
                <c:pt idx="0">
                  <c:v>3.7889061600072542E-2</c:v>
                </c:pt>
                <c:pt idx="1">
                  <c:v>6.1304216727145394E-2</c:v>
                </c:pt>
                <c:pt idx="2">
                  <c:v>7.9804685949067838E-2</c:v>
                </c:pt>
                <c:pt idx="3">
                  <c:v>6.9769979158769826E-2</c:v>
                </c:pt>
                <c:pt idx="4">
                  <c:v>7.6106367321852914E-2</c:v>
                </c:pt>
                <c:pt idx="5">
                  <c:v>7.8692419264272478E-2</c:v>
                </c:pt>
                <c:pt idx="6">
                  <c:v>8.2608561353954391E-2</c:v>
                </c:pt>
                <c:pt idx="7">
                  <c:v>7.8511238664448701E-2</c:v>
                </c:pt>
                <c:pt idx="8">
                  <c:v>9.7793811859770818E-2</c:v>
                </c:pt>
                <c:pt idx="9">
                  <c:v>0.10263912172263549</c:v>
                </c:pt>
                <c:pt idx="10">
                  <c:v>0.10397317798332527</c:v>
                </c:pt>
                <c:pt idx="11">
                  <c:v>0.12642444279729104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89-48E0-BF5E-FC4485C862F9}"/>
            </c:ext>
          </c:extLst>
        </c:ser>
        <c:ser>
          <c:idx val="1"/>
          <c:order val="2"/>
          <c:tx>
            <c:strRef>
              <c:f>'Partida 18'!$C$31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872697883075517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89-48E0-BF5E-FC4485C862F9}"/>
                </c:ext>
              </c:extLst>
            </c:dLbl>
            <c:dLbl>
              <c:idx val="1"/>
              <c:layout>
                <c:manualLayout>
                  <c:x val="5.8309046824613275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89-48E0-BF5E-FC4485C862F9}"/>
                </c:ext>
              </c:extLst>
            </c:dLbl>
            <c:dLbl>
              <c:idx val="2"/>
              <c:layout>
                <c:manualLayout>
                  <c:x val="5.8309046824612919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89-48E0-BF5E-FC4485C862F9}"/>
                </c:ext>
              </c:extLst>
            </c:dLbl>
            <c:dLbl>
              <c:idx val="3"/>
              <c:layout>
                <c:manualLayout>
                  <c:x val="3.88726978830755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89-48E0-BF5E-FC4485C862F9}"/>
                </c:ext>
              </c:extLst>
            </c:dLbl>
            <c:dLbl>
              <c:idx val="4"/>
              <c:layout>
                <c:manualLayout>
                  <c:x val="7.77453957661510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89-48E0-BF5E-FC4485C862F9}"/>
                </c:ext>
              </c:extLst>
            </c:dLbl>
            <c:dLbl>
              <c:idx val="5"/>
              <c:layout>
                <c:manualLayout>
                  <c:x val="9.7181744707688783E-3"/>
                  <c:y val="1.1111111111111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89-48E0-BF5E-FC4485C862F9}"/>
                </c:ext>
              </c:extLst>
            </c:dLbl>
            <c:dLbl>
              <c:idx val="6"/>
              <c:layout>
                <c:manualLayout>
                  <c:x val="7.7745395766151033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89-48E0-BF5E-FC4485C862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18'!$D$31:$I$31</c:f>
              <c:numCache>
                <c:formatCode>0.0%</c:formatCode>
                <c:ptCount val="6"/>
                <c:pt idx="0">
                  <c:v>2.4102195285677461E-2</c:v>
                </c:pt>
                <c:pt idx="1">
                  <c:v>4.8636419099542333E-2</c:v>
                </c:pt>
                <c:pt idx="2">
                  <c:v>6.745359192053671E-2</c:v>
                </c:pt>
                <c:pt idx="3">
                  <c:v>6.6171754598750021E-2</c:v>
                </c:pt>
                <c:pt idx="4">
                  <c:v>7.0461259494642228E-2</c:v>
                </c:pt>
                <c:pt idx="5">
                  <c:v>8.7868762236092704E-2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89-48E0-BF5E-FC4485C862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749376"/>
        <c:axId val="149361024"/>
      </c:barChart>
      <c:catAx>
        <c:axId val="1337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361024"/>
        <c:crosses val="autoZero"/>
        <c:auto val="1"/>
        <c:lblAlgn val="ctr"/>
        <c:lblOffset val="100"/>
        <c:noMultiLvlLbl val="0"/>
      </c:catAx>
      <c:valAx>
        <c:axId val="149361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374937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Acumulada  2019 - 2020 - 2021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908014405176098E-2"/>
          <c:y val="5.6675865794918637E-2"/>
          <c:w val="0.90709198559482396"/>
          <c:h val="0.66360372908866161"/>
        </c:manualLayout>
      </c:layout>
      <c:lineChart>
        <c:grouping val="standard"/>
        <c:varyColors val="0"/>
        <c:ser>
          <c:idx val="2"/>
          <c:order val="0"/>
          <c:tx>
            <c:strRef>
              <c:f>'Partida 18'!$C$23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18'!$D$23:$O$23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0.14603839860195872</c:v>
                </c:pt>
                <c:pt idx="2">
                  <c:v>0.22832520772944992</c:v>
                </c:pt>
                <c:pt idx="3">
                  <c:v>0.30607881057795905</c:v>
                </c:pt>
                <c:pt idx="4">
                  <c:v>0.38199379559840607</c:v>
                </c:pt>
                <c:pt idx="5">
                  <c:v>0.45425743800010504</c:v>
                </c:pt>
                <c:pt idx="6">
                  <c:v>0.53087199097107263</c:v>
                </c:pt>
                <c:pt idx="7">
                  <c:v>0.60562255263632192</c:v>
                </c:pt>
                <c:pt idx="8">
                  <c:v>0.66206917457197834</c:v>
                </c:pt>
                <c:pt idx="9">
                  <c:v>0.74424111789319802</c:v>
                </c:pt>
                <c:pt idx="10">
                  <c:v>0.86119549163778564</c:v>
                </c:pt>
                <c:pt idx="11">
                  <c:v>0.98396365292863741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F6-46A2-B535-85A9585D2440}"/>
            </c:ext>
          </c:extLst>
        </c:ser>
        <c:ser>
          <c:idx val="0"/>
          <c:order val="1"/>
          <c:tx>
            <c:strRef>
              <c:f>'Partida 18'!$C$24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18'!$D$24:$O$24</c:f>
              <c:numCache>
                <c:formatCode>0.0%</c:formatCode>
                <c:ptCount val="12"/>
                <c:pt idx="0">
                  <c:v>3.7889061600072542E-2</c:v>
                </c:pt>
                <c:pt idx="1">
                  <c:v>9.9193278327217943E-2</c:v>
                </c:pt>
                <c:pt idx="2">
                  <c:v>0.17840656077390146</c:v>
                </c:pt>
                <c:pt idx="3">
                  <c:v>0.2483512859683974</c:v>
                </c:pt>
                <c:pt idx="4">
                  <c:v>0.36296189140639867</c:v>
                </c:pt>
                <c:pt idx="5">
                  <c:v>0.44160072916733939</c:v>
                </c:pt>
                <c:pt idx="6">
                  <c:v>0.52367816714933224</c:v>
                </c:pt>
                <c:pt idx="7">
                  <c:v>0.60208396990131285</c:v>
                </c:pt>
                <c:pt idx="8">
                  <c:v>0.69791194985553429</c:v>
                </c:pt>
                <c:pt idx="9">
                  <c:v>0.68397113544408916</c:v>
                </c:pt>
                <c:pt idx="10">
                  <c:v>0.78723842552450918</c:v>
                </c:pt>
                <c:pt idx="11">
                  <c:v>0.97803220218396503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F6-46A2-B535-85A9585D2440}"/>
            </c:ext>
          </c:extLst>
        </c:ser>
        <c:ser>
          <c:idx val="1"/>
          <c:order val="2"/>
          <c:tx>
            <c:strRef>
              <c:f>'Partida 18'!$C$25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</c:marker>
          <c:dLbls>
            <c:dLbl>
              <c:idx val="0"/>
              <c:layout>
                <c:manualLayout>
                  <c:x val="-7.8655516897597096E-3"/>
                  <c:y val="3.2619692304488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F6-46A2-B535-85A9585D2440}"/>
                </c:ext>
              </c:extLst>
            </c:dLbl>
            <c:dLbl>
              <c:idx val="1"/>
              <c:layout>
                <c:manualLayout>
                  <c:x val="-2.5380780890760749E-2"/>
                  <c:y val="2.104539194244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F6-46A2-B535-85A9585D2440}"/>
                </c:ext>
              </c:extLst>
            </c:dLbl>
            <c:dLbl>
              <c:idx val="2"/>
              <c:layout>
                <c:manualLayout>
                  <c:x val="-3.1210563795804593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F6-46A2-B535-85A9585D2440}"/>
                </c:ext>
              </c:extLst>
            </c:dLbl>
            <c:dLbl>
              <c:idx val="3"/>
              <c:layout>
                <c:manualLayout>
                  <c:x val="-2.4806201550387635E-2"/>
                  <c:y val="2.571166951162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F6-46A2-B535-85A9585D2440}"/>
                </c:ext>
              </c:extLst>
            </c:dLbl>
            <c:dLbl>
              <c:idx val="4"/>
              <c:layout>
                <c:manualLayout>
                  <c:x val="-2.6873385012919897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F6-46A2-B535-85A9585D2440}"/>
                </c:ext>
              </c:extLst>
            </c:dLbl>
            <c:dLbl>
              <c:idx val="5"/>
              <c:layout>
                <c:manualLayout>
                  <c:x val="-2.6873385012919897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F6-46A2-B535-85A9585D2440}"/>
                </c:ext>
              </c:extLst>
            </c:dLbl>
            <c:dLbl>
              <c:idx val="6"/>
              <c:layout>
                <c:manualLayout>
                  <c:x val="-2.0671834625322998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BF6-46A2-B535-85A9585D2440}"/>
                </c:ext>
              </c:extLst>
            </c:dLbl>
            <c:dLbl>
              <c:idx val="7"/>
              <c:layout>
                <c:manualLayout>
                  <c:x val="-3.51421188630490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F6-46A2-B535-85A9585D2440}"/>
                </c:ext>
              </c:extLst>
            </c:dLbl>
            <c:dLbl>
              <c:idx val="8"/>
              <c:layout>
                <c:manualLayout>
                  <c:x val="-4.5478036175710591E-2"/>
                  <c:y val="7.3461912890367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BF6-46A2-B535-85A9585D2440}"/>
                </c:ext>
              </c:extLst>
            </c:dLbl>
            <c:dLbl>
              <c:idx val="9"/>
              <c:layout>
                <c:manualLayout>
                  <c:x val="-3.7209302325581395E-2"/>
                  <c:y val="5.1423339023257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BF6-46A2-B535-85A9585D2440}"/>
                </c:ext>
              </c:extLst>
            </c:dLbl>
            <c:dLbl>
              <c:idx val="10"/>
              <c:layout>
                <c:manualLayout>
                  <c:x val="-2.6873385012919897E-2"/>
                  <c:y val="3.6730956445183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BF6-46A2-B535-85A9585D2440}"/>
                </c:ext>
              </c:extLst>
            </c:dLbl>
            <c:dLbl>
              <c:idx val="11"/>
              <c:layout>
                <c:manualLayout>
                  <c:x val="0"/>
                  <c:y val="2.2038573867110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BF6-46A2-B535-85A9585D24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18'!$D$25:$I$25</c:f>
              <c:numCache>
                <c:formatCode>0.0%</c:formatCode>
                <c:ptCount val="6"/>
                <c:pt idx="0">
                  <c:v>2.4102195285677461E-2</c:v>
                </c:pt>
                <c:pt idx="1">
                  <c:v>7.2638850631210908E-2</c:v>
                </c:pt>
                <c:pt idx="2">
                  <c:v>0.14004299126003134</c:v>
                </c:pt>
                <c:pt idx="3">
                  <c:v>0.20590168218830227</c:v>
                </c:pt>
                <c:pt idx="4">
                  <c:v>0.27604042431149767</c:v>
                </c:pt>
                <c:pt idx="5">
                  <c:v>0.36386143602025495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BF6-46A2-B535-85A9585D2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12576"/>
        <c:axId val="149514112"/>
      </c:lineChart>
      <c:catAx>
        <c:axId val="1495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4112"/>
        <c:crosses val="autoZero"/>
        <c:auto val="1"/>
        <c:lblAlgn val="ctr"/>
        <c:lblOffset val="100"/>
        <c:noMultiLvlLbl val="0"/>
      </c:catAx>
      <c:valAx>
        <c:axId val="149514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2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5847-74A1-4BC9-98D4-8E9DB1820469}" type="datetimeFigureOut">
              <a:rPr lang="es-CL" smtClean="0"/>
              <a:t>08-08-2021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232D-9D70-4F41-BC1B-A09C0160B9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981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5473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08-08-2021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89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08-08-2021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8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08-08-2021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545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08-08-2021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31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08-08-2021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4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08-08-2021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65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08-08-2021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7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08-08-2021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21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08-08-2021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22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08-08-2021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79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08-08-2021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69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8B28F81-D235-469E-8567-E76B5F3303CD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08-08-2021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364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935422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JUNIO DE 2021</a:t>
            </a:r>
            <a:br>
              <a:rPr lang="es-CL" sz="24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PARTIDA 18</a:t>
            </a:r>
            <a:r>
              <a:rPr lang="es-CL" sz="2400" b="1" dirty="0">
                <a:solidFill>
                  <a:prstClr val="black"/>
                </a:solidFill>
              </a:rPr>
              <a:t>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DEL VIVIENDA Y URBANISMO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julio 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4108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0448" y="680349"/>
            <a:ext cx="789079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 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888" y="1464847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AB99E03-174E-469E-8FD0-34CB12752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0147"/>
              </p:ext>
            </p:extLst>
          </p:nvPr>
        </p:nvGraphicFramePr>
        <p:xfrm>
          <a:off x="534537" y="1844370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51786443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1902215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8391522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2237718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820245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991009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662922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5617036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7696456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84322883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78442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9807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33.895.551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33.895.551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14.613.979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7627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206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0993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6156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13.919.783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4962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13.919.783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4153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13.919.783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487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86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0" y="836712"/>
            <a:ext cx="7905013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02: ASENTAMIENTOS PRECARIOS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C85163B-AE9C-48BF-9CD3-7EFB43699F06}"/>
              </a:ext>
            </a:extLst>
          </p:cNvPr>
          <p:cNvSpPr txBox="1">
            <a:spLocks/>
          </p:cNvSpPr>
          <p:nvPr/>
        </p:nvSpPr>
        <p:spPr>
          <a:xfrm>
            <a:off x="557861" y="1476488"/>
            <a:ext cx="7886701" cy="259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A2DE049-74EC-4FD8-A04C-E16A42581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099965"/>
              </p:ext>
            </p:extLst>
          </p:nvPr>
        </p:nvGraphicFramePr>
        <p:xfrm>
          <a:off x="539550" y="1833625"/>
          <a:ext cx="7905015" cy="1803183"/>
        </p:xfrm>
        <a:graphic>
          <a:graphicData uri="http://schemas.openxmlformats.org/drawingml/2006/table">
            <a:tbl>
              <a:tblPr/>
              <a:tblGrid>
                <a:gridCol w="264914">
                  <a:extLst>
                    <a:ext uri="{9D8B030D-6E8A-4147-A177-3AD203B41FA5}">
                      <a16:colId xmlns:a16="http://schemas.microsoft.com/office/drawing/2014/main" val="2161268538"/>
                    </a:ext>
                  </a:extLst>
                </a:gridCol>
                <a:gridCol w="264914">
                  <a:extLst>
                    <a:ext uri="{9D8B030D-6E8A-4147-A177-3AD203B41FA5}">
                      <a16:colId xmlns:a16="http://schemas.microsoft.com/office/drawing/2014/main" val="1298045714"/>
                    </a:ext>
                  </a:extLst>
                </a:gridCol>
                <a:gridCol w="264914">
                  <a:extLst>
                    <a:ext uri="{9D8B030D-6E8A-4147-A177-3AD203B41FA5}">
                      <a16:colId xmlns:a16="http://schemas.microsoft.com/office/drawing/2014/main" val="1956444769"/>
                    </a:ext>
                  </a:extLst>
                </a:gridCol>
                <a:gridCol w="2988221">
                  <a:extLst>
                    <a:ext uri="{9D8B030D-6E8A-4147-A177-3AD203B41FA5}">
                      <a16:colId xmlns:a16="http://schemas.microsoft.com/office/drawing/2014/main" val="3483015673"/>
                    </a:ext>
                  </a:extLst>
                </a:gridCol>
                <a:gridCol w="709968">
                  <a:extLst>
                    <a:ext uri="{9D8B030D-6E8A-4147-A177-3AD203B41FA5}">
                      <a16:colId xmlns:a16="http://schemas.microsoft.com/office/drawing/2014/main" val="2221127510"/>
                    </a:ext>
                  </a:extLst>
                </a:gridCol>
                <a:gridCol w="709968">
                  <a:extLst>
                    <a:ext uri="{9D8B030D-6E8A-4147-A177-3AD203B41FA5}">
                      <a16:colId xmlns:a16="http://schemas.microsoft.com/office/drawing/2014/main" val="1175415899"/>
                    </a:ext>
                  </a:extLst>
                </a:gridCol>
                <a:gridCol w="709968">
                  <a:extLst>
                    <a:ext uri="{9D8B030D-6E8A-4147-A177-3AD203B41FA5}">
                      <a16:colId xmlns:a16="http://schemas.microsoft.com/office/drawing/2014/main" val="767813777"/>
                    </a:ext>
                  </a:extLst>
                </a:gridCol>
                <a:gridCol w="709968">
                  <a:extLst>
                    <a:ext uri="{9D8B030D-6E8A-4147-A177-3AD203B41FA5}">
                      <a16:colId xmlns:a16="http://schemas.microsoft.com/office/drawing/2014/main" val="1225951071"/>
                    </a:ext>
                  </a:extLst>
                </a:gridCol>
                <a:gridCol w="646388">
                  <a:extLst>
                    <a:ext uri="{9D8B030D-6E8A-4147-A177-3AD203B41FA5}">
                      <a16:colId xmlns:a16="http://schemas.microsoft.com/office/drawing/2014/main" val="2847157938"/>
                    </a:ext>
                  </a:extLst>
                </a:gridCol>
                <a:gridCol w="635792">
                  <a:extLst>
                    <a:ext uri="{9D8B030D-6E8A-4147-A177-3AD203B41FA5}">
                      <a16:colId xmlns:a16="http://schemas.microsoft.com/office/drawing/2014/main" val="2413176"/>
                    </a:ext>
                  </a:extLst>
                </a:gridCol>
              </a:tblGrid>
              <a:tr h="1254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461800"/>
                  </a:ext>
                </a:extLst>
              </a:tr>
              <a:tr h="3841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589086"/>
                  </a:ext>
                </a:extLst>
              </a:tr>
              <a:tr h="1646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19.822.063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-1.751.115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13.739.820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352970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789.598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353.251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353334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367.580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-195.538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907798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51484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739813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18.724.145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-1.676.671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13.279.041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125651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18.724.145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-1.676.671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13.279.041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645655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Asentamientos Precarios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18.724.145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-1.676.671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13.279.041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538044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565483"/>
                  </a:ext>
                </a:extLst>
              </a:tr>
              <a:tr h="1254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224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5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04: RECUPERACIÓN DE BARRIOS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C089A1E-B610-4F17-A418-6B196D53EBC7}"/>
              </a:ext>
            </a:extLst>
          </p:cNvPr>
          <p:cNvSpPr txBox="1">
            <a:spLocks/>
          </p:cNvSpPr>
          <p:nvPr/>
        </p:nvSpPr>
        <p:spPr>
          <a:xfrm>
            <a:off x="552537" y="1471259"/>
            <a:ext cx="78043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F68EECF-B02D-4694-AADB-DB8468B34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99687"/>
              </p:ext>
            </p:extLst>
          </p:nvPr>
        </p:nvGraphicFramePr>
        <p:xfrm>
          <a:off x="552537" y="1843296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06455518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8088547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212960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5079325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765342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465986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98363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312186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68413539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8545832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35267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22366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25.678.191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-7.595.840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4.687.344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1859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1.791.215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1.798.337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890.869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4531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826.292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9094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11.134.613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5.420.106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-5.714.507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671.559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0338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3.316.965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2.765.859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619.212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41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10.583.507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2.103.141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-8.480.366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0042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17.633.456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-1.888.455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2.933.085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1654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17.633.456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-1.888.455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2.933.085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636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17.671.186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16.171.281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-1.499.905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2.672.685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2209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1.850.725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1.462.175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-388.550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714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45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07787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02. PROGRAMA 01: PARQUE METROPOLITANO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2890ECB-8E28-4655-8676-C0AA09437F16}"/>
              </a:ext>
            </a:extLst>
          </p:cNvPr>
          <p:cNvSpPr txBox="1">
            <a:spLocks/>
          </p:cNvSpPr>
          <p:nvPr/>
        </p:nvSpPr>
        <p:spPr>
          <a:xfrm>
            <a:off x="507592" y="1460176"/>
            <a:ext cx="7823151" cy="21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B63A33A-8CB9-467B-9B8B-290D178B0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678924"/>
              </p:ext>
            </p:extLst>
          </p:nvPr>
        </p:nvGraphicFramePr>
        <p:xfrm>
          <a:off x="539552" y="1803965"/>
          <a:ext cx="7886701" cy="258485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7469737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7641306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1608126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6336927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595676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425346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494091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6344823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38144918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82173437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44444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51462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37.261.277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39.926.096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2.664.819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15.590.167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243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7.011.424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7.002.345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3.601.993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9492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1.859.174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1.900.174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814.707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8955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9642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6186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5664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423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801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9238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3314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0304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175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28.313.204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30.808.704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11.006.803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5295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28.313.204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30.808.704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11.006.803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2965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570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484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8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7056" y="732664"/>
            <a:ext cx="7869329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11095" y="1335395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8F603B0-FE76-4F34-B9BA-7F184BAEC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372867"/>
              </p:ext>
            </p:extLst>
          </p:nvPr>
        </p:nvGraphicFramePr>
        <p:xfrm>
          <a:off x="518369" y="1698807"/>
          <a:ext cx="7886701" cy="385349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73535357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226920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1499002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281874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676964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974010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362854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2623766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60765060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5045491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94912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90051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117.055.921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118.844.565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1.788.644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27.362.366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5148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3.806.145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3.821.277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1.940.557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537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5602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536220,0%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536220,0%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5925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536220,0%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536220,0%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2620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933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583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7614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7.005.376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7.919.953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1.350.518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808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4742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7.005.376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7.899.504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1.350.518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9091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6.965.200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0723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6.965.200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7331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45.226.439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16.662.733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61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16.662.733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7312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1.241.077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1.241.077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722.075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3222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1812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2.753.505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2.753.505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971.742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7268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34.334.911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34.334.911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14.401.658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2750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4.501.529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4.501.529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2476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0712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1.745.196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1.745.196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485.986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9476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7630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5015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867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977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9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7056" y="621865"/>
            <a:ext cx="7869329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27056" y="1426456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142FB1A-FDA1-4A40-87D6-D1F9F73E1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378700"/>
              </p:ext>
            </p:extLst>
          </p:nvPr>
        </p:nvGraphicFramePr>
        <p:xfrm>
          <a:off x="527056" y="1846569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72766182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7541135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6378967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0021364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28008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848339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949365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9307202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64276739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89373893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16052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83446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5.026.461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5.026.461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366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2.108.004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2.108.004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6883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2.108.004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2.108.004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3137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483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304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1.859.669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906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8960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6571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2822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104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60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44" y="764704"/>
            <a:ext cx="7952808" cy="54694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28176" y="1370190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FBE70B4-2209-4231-BD7A-F3766DA97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223216"/>
              </p:ext>
            </p:extLst>
          </p:nvPr>
        </p:nvGraphicFramePr>
        <p:xfrm>
          <a:off x="528176" y="1729883"/>
          <a:ext cx="7952807" cy="4229327"/>
        </p:xfrm>
        <a:graphic>
          <a:graphicData uri="http://schemas.openxmlformats.org/drawingml/2006/table">
            <a:tbl>
              <a:tblPr/>
              <a:tblGrid>
                <a:gridCol w="266515">
                  <a:extLst>
                    <a:ext uri="{9D8B030D-6E8A-4147-A177-3AD203B41FA5}">
                      <a16:colId xmlns:a16="http://schemas.microsoft.com/office/drawing/2014/main" val="1796036110"/>
                    </a:ext>
                  </a:extLst>
                </a:gridCol>
                <a:gridCol w="266515">
                  <a:extLst>
                    <a:ext uri="{9D8B030D-6E8A-4147-A177-3AD203B41FA5}">
                      <a16:colId xmlns:a16="http://schemas.microsoft.com/office/drawing/2014/main" val="129972985"/>
                    </a:ext>
                  </a:extLst>
                </a:gridCol>
                <a:gridCol w="266515">
                  <a:extLst>
                    <a:ext uri="{9D8B030D-6E8A-4147-A177-3AD203B41FA5}">
                      <a16:colId xmlns:a16="http://schemas.microsoft.com/office/drawing/2014/main" val="2777558476"/>
                    </a:ext>
                  </a:extLst>
                </a:gridCol>
                <a:gridCol w="3006289">
                  <a:extLst>
                    <a:ext uri="{9D8B030D-6E8A-4147-A177-3AD203B41FA5}">
                      <a16:colId xmlns:a16="http://schemas.microsoft.com/office/drawing/2014/main" val="3895590784"/>
                    </a:ext>
                  </a:extLst>
                </a:gridCol>
                <a:gridCol w="714260">
                  <a:extLst>
                    <a:ext uri="{9D8B030D-6E8A-4147-A177-3AD203B41FA5}">
                      <a16:colId xmlns:a16="http://schemas.microsoft.com/office/drawing/2014/main" val="3499790955"/>
                    </a:ext>
                  </a:extLst>
                </a:gridCol>
                <a:gridCol w="714260">
                  <a:extLst>
                    <a:ext uri="{9D8B030D-6E8A-4147-A177-3AD203B41FA5}">
                      <a16:colId xmlns:a16="http://schemas.microsoft.com/office/drawing/2014/main" val="3160181865"/>
                    </a:ext>
                  </a:extLst>
                </a:gridCol>
                <a:gridCol w="714260">
                  <a:extLst>
                    <a:ext uri="{9D8B030D-6E8A-4147-A177-3AD203B41FA5}">
                      <a16:colId xmlns:a16="http://schemas.microsoft.com/office/drawing/2014/main" val="3445102054"/>
                    </a:ext>
                  </a:extLst>
                </a:gridCol>
                <a:gridCol w="714260">
                  <a:extLst>
                    <a:ext uri="{9D8B030D-6E8A-4147-A177-3AD203B41FA5}">
                      <a16:colId xmlns:a16="http://schemas.microsoft.com/office/drawing/2014/main" val="4159973436"/>
                    </a:ext>
                  </a:extLst>
                </a:gridCol>
                <a:gridCol w="650297">
                  <a:extLst>
                    <a:ext uri="{9D8B030D-6E8A-4147-A177-3AD203B41FA5}">
                      <a16:colId xmlns:a16="http://schemas.microsoft.com/office/drawing/2014/main" val="3054774918"/>
                    </a:ext>
                  </a:extLst>
                </a:gridCol>
                <a:gridCol w="639636">
                  <a:extLst>
                    <a:ext uri="{9D8B030D-6E8A-4147-A177-3AD203B41FA5}">
                      <a16:colId xmlns:a16="http://schemas.microsoft.com/office/drawing/2014/main" val="70946739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26661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52773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91.403.349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94.725.687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3.322.338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45.778.106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236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3.907.035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3.852.376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1.936.010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7482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489.212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5291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3371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3940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3.657.463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5258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3.657.463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0974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197.135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5484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197.135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075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7376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6564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6368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35.181.732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29.979.971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-5.201.761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6.199.149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606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35.181.732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29.979.971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-5.201.761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6.199.149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4899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4.988.263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4985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4.988.263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3502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4.988.263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1186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31.468.883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39.968.883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28.601.002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527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31.468.883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39.968.883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28.601.002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809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Fondo Solidario de Vivienda (DS174)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3611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1.320.837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1.281.081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083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48402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4.296.782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4.296.782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3.081.173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7675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19.144.934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27.644.934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22.434.632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1776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2.806.216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2.806.216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520.008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5401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1.486.869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1.486.869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208.157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1708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2.375.506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2.375.506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1.044.563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8399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9798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054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84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44" y="659006"/>
            <a:ext cx="7973406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01774" y="1484784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67D7A69-177C-4D49-A465-FA2F1ADCF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524848"/>
              </p:ext>
            </p:extLst>
          </p:nvPr>
        </p:nvGraphicFramePr>
        <p:xfrm>
          <a:off x="541944" y="1851687"/>
          <a:ext cx="7965346" cy="1820248"/>
        </p:xfrm>
        <a:graphic>
          <a:graphicData uri="http://schemas.openxmlformats.org/drawingml/2006/table">
            <a:tbl>
              <a:tblPr/>
              <a:tblGrid>
                <a:gridCol w="266936">
                  <a:extLst>
                    <a:ext uri="{9D8B030D-6E8A-4147-A177-3AD203B41FA5}">
                      <a16:colId xmlns:a16="http://schemas.microsoft.com/office/drawing/2014/main" val="2383534163"/>
                    </a:ext>
                  </a:extLst>
                </a:gridCol>
                <a:gridCol w="266936">
                  <a:extLst>
                    <a:ext uri="{9D8B030D-6E8A-4147-A177-3AD203B41FA5}">
                      <a16:colId xmlns:a16="http://schemas.microsoft.com/office/drawing/2014/main" val="761378566"/>
                    </a:ext>
                  </a:extLst>
                </a:gridCol>
                <a:gridCol w="266936">
                  <a:extLst>
                    <a:ext uri="{9D8B030D-6E8A-4147-A177-3AD203B41FA5}">
                      <a16:colId xmlns:a16="http://schemas.microsoft.com/office/drawing/2014/main" val="4121953319"/>
                    </a:ext>
                  </a:extLst>
                </a:gridCol>
                <a:gridCol w="3011028">
                  <a:extLst>
                    <a:ext uri="{9D8B030D-6E8A-4147-A177-3AD203B41FA5}">
                      <a16:colId xmlns:a16="http://schemas.microsoft.com/office/drawing/2014/main" val="2023989838"/>
                    </a:ext>
                  </a:extLst>
                </a:gridCol>
                <a:gridCol w="715386">
                  <a:extLst>
                    <a:ext uri="{9D8B030D-6E8A-4147-A177-3AD203B41FA5}">
                      <a16:colId xmlns:a16="http://schemas.microsoft.com/office/drawing/2014/main" val="2646979659"/>
                    </a:ext>
                  </a:extLst>
                </a:gridCol>
                <a:gridCol w="715386">
                  <a:extLst>
                    <a:ext uri="{9D8B030D-6E8A-4147-A177-3AD203B41FA5}">
                      <a16:colId xmlns:a16="http://schemas.microsoft.com/office/drawing/2014/main" val="3243232177"/>
                    </a:ext>
                  </a:extLst>
                </a:gridCol>
                <a:gridCol w="715386">
                  <a:extLst>
                    <a:ext uri="{9D8B030D-6E8A-4147-A177-3AD203B41FA5}">
                      <a16:colId xmlns:a16="http://schemas.microsoft.com/office/drawing/2014/main" val="1903925266"/>
                    </a:ext>
                  </a:extLst>
                </a:gridCol>
                <a:gridCol w="715386">
                  <a:extLst>
                    <a:ext uri="{9D8B030D-6E8A-4147-A177-3AD203B41FA5}">
                      <a16:colId xmlns:a16="http://schemas.microsoft.com/office/drawing/2014/main" val="2254787606"/>
                    </a:ext>
                  </a:extLst>
                </a:gridCol>
                <a:gridCol w="651322">
                  <a:extLst>
                    <a:ext uri="{9D8B030D-6E8A-4147-A177-3AD203B41FA5}">
                      <a16:colId xmlns:a16="http://schemas.microsoft.com/office/drawing/2014/main" val="1578330415"/>
                    </a:ext>
                  </a:extLst>
                </a:gridCol>
                <a:gridCol w="640644">
                  <a:extLst>
                    <a:ext uri="{9D8B030D-6E8A-4147-A177-3AD203B41FA5}">
                      <a16:colId xmlns:a16="http://schemas.microsoft.com/office/drawing/2014/main" val="1986095868"/>
                    </a:ext>
                  </a:extLst>
                </a:gridCol>
              </a:tblGrid>
              <a:tr h="1266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123236"/>
                  </a:ext>
                </a:extLst>
              </a:tr>
              <a:tr h="3877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130505"/>
                  </a:ext>
                </a:extLst>
              </a:tr>
              <a:tr h="1661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11.808.890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11.808.890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622143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6.286.380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6.286.380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1.371.964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441533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6.286.380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6.286.380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1.371.964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755918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753118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715809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3.403.195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409168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311935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2.119.315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01137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1.547.752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1.547.752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771668"/>
                  </a:ext>
                </a:extLst>
              </a:tr>
              <a:tr h="126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91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1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40883"/>
            <a:ext cx="7889003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76386" y="1358974"/>
            <a:ext cx="803943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F62ACA5-89A7-4C11-8B49-B1756979E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922636"/>
              </p:ext>
            </p:extLst>
          </p:nvPr>
        </p:nvGraphicFramePr>
        <p:xfrm>
          <a:off x="528176" y="1696676"/>
          <a:ext cx="7886701" cy="385349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303416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7587009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2215168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5305532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485981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7837258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577244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2081772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43232112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756449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04285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29435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63.786.097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67.916.118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4.130.021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25.395.707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8199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2.992.756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3.003.548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1.528.403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056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403.626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506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7746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8503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9412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100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381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18.709.251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20.394.412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1.685.161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2.776.753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4488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18.709.251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20.394.412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1.685.161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2.776.753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9306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11.376.677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25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11.376.677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835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11.376.677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8539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22.601.819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9.461.696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7919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22.601.819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9.461.696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941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4029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797.839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243.856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5831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220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3.166.168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3.166.168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1.062.940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1386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9.998.013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12.256.871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6.269.012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1929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1.122.239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1.122.239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7691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718.875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9099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3929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4.531.573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4.531.573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0590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8216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241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54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630084"/>
            <a:ext cx="7889003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52281" y="1389611"/>
            <a:ext cx="803943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C39F4D6-D461-41F9-8E13-37A6C9599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255849"/>
              </p:ext>
            </p:extLst>
          </p:nvPr>
        </p:nvGraphicFramePr>
        <p:xfrm>
          <a:off x="528176" y="1754737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2073141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7538695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4324446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188162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070683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590506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315294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579458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86134390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3984554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66773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36471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6.460.462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6.460.462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1.986.451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6446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116.927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7038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2.419.827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116.927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2655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1.778.496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2547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1.778.496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1662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1.778.496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8977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9823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9788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878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702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49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12" name="4 Marcador de número de diapositiva">
            <a:extLst>
              <a:ext uri="{FF2B5EF4-FFF2-40B4-BE49-F238E27FC236}">
                <a16:creationId xmlns:a16="http://schemas.microsoft.com/office/drawing/2014/main" id="{4CB03561-73B4-40AC-BF80-6C20B305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EFBA3A3-A18C-4860-B0A4-3F42935E8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323011"/>
              </p:ext>
            </p:extLst>
          </p:nvPr>
        </p:nvGraphicFramePr>
        <p:xfrm>
          <a:off x="478643" y="2061159"/>
          <a:ext cx="4041091" cy="280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0F6EE1A-0C0B-47D9-936B-04B6511EF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69205"/>
              </p:ext>
            </p:extLst>
          </p:nvPr>
        </p:nvGraphicFramePr>
        <p:xfrm>
          <a:off x="4602848" y="2061160"/>
          <a:ext cx="4145615" cy="280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482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5905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57673" y="1385277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ABEF9A7-6F98-4E5F-9384-17252EF54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159551"/>
              </p:ext>
            </p:extLst>
          </p:nvPr>
        </p:nvGraphicFramePr>
        <p:xfrm>
          <a:off x="552018" y="1701635"/>
          <a:ext cx="7862660" cy="4351338"/>
        </p:xfrm>
        <a:graphic>
          <a:graphicData uri="http://schemas.openxmlformats.org/drawingml/2006/table">
            <a:tbl>
              <a:tblPr/>
              <a:tblGrid>
                <a:gridCol w="263494">
                  <a:extLst>
                    <a:ext uri="{9D8B030D-6E8A-4147-A177-3AD203B41FA5}">
                      <a16:colId xmlns:a16="http://schemas.microsoft.com/office/drawing/2014/main" val="3917918567"/>
                    </a:ext>
                  </a:extLst>
                </a:gridCol>
                <a:gridCol w="263494">
                  <a:extLst>
                    <a:ext uri="{9D8B030D-6E8A-4147-A177-3AD203B41FA5}">
                      <a16:colId xmlns:a16="http://schemas.microsoft.com/office/drawing/2014/main" val="1811046934"/>
                    </a:ext>
                  </a:extLst>
                </a:gridCol>
                <a:gridCol w="263494">
                  <a:extLst>
                    <a:ext uri="{9D8B030D-6E8A-4147-A177-3AD203B41FA5}">
                      <a16:colId xmlns:a16="http://schemas.microsoft.com/office/drawing/2014/main" val="2487032611"/>
                    </a:ext>
                  </a:extLst>
                </a:gridCol>
                <a:gridCol w="2972211">
                  <a:extLst>
                    <a:ext uri="{9D8B030D-6E8A-4147-A177-3AD203B41FA5}">
                      <a16:colId xmlns:a16="http://schemas.microsoft.com/office/drawing/2014/main" val="970027143"/>
                    </a:ext>
                  </a:extLst>
                </a:gridCol>
                <a:gridCol w="706164">
                  <a:extLst>
                    <a:ext uri="{9D8B030D-6E8A-4147-A177-3AD203B41FA5}">
                      <a16:colId xmlns:a16="http://schemas.microsoft.com/office/drawing/2014/main" val="2310940183"/>
                    </a:ext>
                  </a:extLst>
                </a:gridCol>
                <a:gridCol w="706164">
                  <a:extLst>
                    <a:ext uri="{9D8B030D-6E8A-4147-A177-3AD203B41FA5}">
                      <a16:colId xmlns:a16="http://schemas.microsoft.com/office/drawing/2014/main" val="2012868389"/>
                    </a:ext>
                  </a:extLst>
                </a:gridCol>
                <a:gridCol w="706164">
                  <a:extLst>
                    <a:ext uri="{9D8B030D-6E8A-4147-A177-3AD203B41FA5}">
                      <a16:colId xmlns:a16="http://schemas.microsoft.com/office/drawing/2014/main" val="73914072"/>
                    </a:ext>
                  </a:extLst>
                </a:gridCol>
                <a:gridCol w="706164">
                  <a:extLst>
                    <a:ext uri="{9D8B030D-6E8A-4147-A177-3AD203B41FA5}">
                      <a16:colId xmlns:a16="http://schemas.microsoft.com/office/drawing/2014/main" val="3629241401"/>
                    </a:ext>
                  </a:extLst>
                </a:gridCol>
                <a:gridCol w="642926">
                  <a:extLst>
                    <a:ext uri="{9D8B030D-6E8A-4147-A177-3AD203B41FA5}">
                      <a16:colId xmlns:a16="http://schemas.microsoft.com/office/drawing/2014/main" val="3500750154"/>
                    </a:ext>
                  </a:extLst>
                </a:gridCol>
                <a:gridCol w="632385">
                  <a:extLst>
                    <a:ext uri="{9D8B030D-6E8A-4147-A177-3AD203B41FA5}">
                      <a16:colId xmlns:a16="http://schemas.microsoft.com/office/drawing/2014/main" val="514742125"/>
                    </a:ext>
                  </a:extLst>
                </a:gridCol>
              </a:tblGrid>
              <a:tr h="2299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18" marR="7718" marT="7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18" marR="7718" marT="7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016398"/>
                  </a:ext>
                </a:extLst>
              </a:tr>
              <a:tr h="3781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496252"/>
                  </a:ext>
                </a:extLst>
              </a:tr>
              <a:tr h="1620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164.104.644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164.849.743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745.099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34.798.997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39861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3.908.261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3.911.463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2.009.960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28225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363.433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421.452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58.019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179.964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57801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26898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396024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27.256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272560,0%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7329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974285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110150,0%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110150,0%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34367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9.458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1.662.157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1.652.699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991222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1.652.132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1.652.132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431155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6.135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157955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638546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16.689.514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15.274.096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-1.415.418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3.331.110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442877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16.689.514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15.274.096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-1.415.418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3.331.110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816894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11.861.288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636256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11.861.288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202917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11.861.288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852135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83.141.831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405.334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17.388.683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577029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82.710.220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-26.277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17.388.683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298362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3.761.968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3.761.968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3.707.584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55801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77.722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16.680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630067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11.976.636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11.976.636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4.228.729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699725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48.379.102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48.352.825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-26.277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4.224.198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096847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2.288.157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2.288.157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412.206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094432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7.091.412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7.091.412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2.007.180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489518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9.161.500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9.161.500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2.792.106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314609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45632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689492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393945"/>
                  </a:ext>
                </a:extLst>
              </a:tr>
              <a:tr h="123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29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21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698" y="648259"/>
            <a:ext cx="788670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57673" y="1444053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11D6A14-FB9E-4D1F-88C0-A60BFC2C2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167748"/>
              </p:ext>
            </p:extLst>
          </p:nvPr>
        </p:nvGraphicFramePr>
        <p:xfrm>
          <a:off x="533748" y="1776586"/>
          <a:ext cx="7886701" cy="19330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842296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2107782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9059736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2615732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502134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172389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118042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9100427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0886618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41537080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1118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45891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15.987.383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15.987.383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6.532.983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3236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589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6155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5.433.907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2115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5.433.907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3419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6.198.898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5.433.907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5813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651.811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2526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651.811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2279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651.811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7152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299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490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1" y="704880"/>
            <a:ext cx="788186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25997" y="1312787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FFCBAB1-7940-449F-9506-ADE1C3698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598407"/>
              </p:ext>
            </p:extLst>
          </p:nvPr>
        </p:nvGraphicFramePr>
        <p:xfrm>
          <a:off x="533752" y="1665832"/>
          <a:ext cx="7886701" cy="410722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89304041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2654990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1539394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410946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82789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351700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660751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3241636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7506832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1872934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7658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65086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258.384.047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258.959.231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575.184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134.250.150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50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9.013.294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9.051.391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4.716.357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745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508.170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0618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6693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7522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740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8384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4798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53.755.591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53.617.065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-138.526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17.484.397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095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53.755.591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53.617.065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-138.526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17.484.397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3577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46.401.972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6801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46.401.972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6910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46.401.972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7258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122.920.785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65.138.002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116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64.821.488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5692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1245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11.410.584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11.410.584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13.394.731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3768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1336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12.013.480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12.013.480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9.898.749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7080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56.758.339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56.758.339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16.257.531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0984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13.169.715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13.169.715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4.354.867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5779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3.261.052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3.261.052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3.950.690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479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63.465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306.812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0843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25.653.013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25.653.013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16.583.475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747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316.514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488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316.514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7367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1661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856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1" y="594081"/>
            <a:ext cx="786242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25997" y="1389176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63C6D44-BA4D-4DAF-AD49-D17A22F21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945553"/>
              </p:ext>
            </p:extLst>
          </p:nvPr>
        </p:nvGraphicFramePr>
        <p:xfrm>
          <a:off x="525997" y="1757853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0537012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1060374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3514775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0958581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651891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770452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151900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340090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39002268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00293449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70025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46406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26.107.507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26.107.507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3.730.136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7274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9.732.515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9.732.515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7132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9.732.515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9.732.515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7609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2.743.289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0846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2.743.289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1309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2.743.289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9797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6201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02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1.040.848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1.040.848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3535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02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635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692696"/>
            <a:ext cx="7890149" cy="55144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28176" y="1297613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15B0C73-52EC-428E-A1F9-84AFFE9EA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86610"/>
              </p:ext>
            </p:extLst>
          </p:nvPr>
        </p:nvGraphicFramePr>
        <p:xfrm>
          <a:off x="528173" y="1657652"/>
          <a:ext cx="7890149" cy="4343423"/>
        </p:xfrm>
        <a:graphic>
          <a:graphicData uri="http://schemas.openxmlformats.org/drawingml/2006/table">
            <a:tbl>
              <a:tblPr/>
              <a:tblGrid>
                <a:gridCol w="264415">
                  <a:extLst>
                    <a:ext uri="{9D8B030D-6E8A-4147-A177-3AD203B41FA5}">
                      <a16:colId xmlns:a16="http://schemas.microsoft.com/office/drawing/2014/main" val="1396529692"/>
                    </a:ext>
                  </a:extLst>
                </a:gridCol>
                <a:gridCol w="264415">
                  <a:extLst>
                    <a:ext uri="{9D8B030D-6E8A-4147-A177-3AD203B41FA5}">
                      <a16:colId xmlns:a16="http://schemas.microsoft.com/office/drawing/2014/main" val="449161956"/>
                    </a:ext>
                  </a:extLst>
                </a:gridCol>
                <a:gridCol w="264415">
                  <a:extLst>
                    <a:ext uri="{9D8B030D-6E8A-4147-A177-3AD203B41FA5}">
                      <a16:colId xmlns:a16="http://schemas.microsoft.com/office/drawing/2014/main" val="2054968020"/>
                    </a:ext>
                  </a:extLst>
                </a:gridCol>
                <a:gridCol w="2982602">
                  <a:extLst>
                    <a:ext uri="{9D8B030D-6E8A-4147-A177-3AD203B41FA5}">
                      <a16:colId xmlns:a16="http://schemas.microsoft.com/office/drawing/2014/main" val="1930290578"/>
                    </a:ext>
                  </a:extLst>
                </a:gridCol>
                <a:gridCol w="708633">
                  <a:extLst>
                    <a:ext uri="{9D8B030D-6E8A-4147-A177-3AD203B41FA5}">
                      <a16:colId xmlns:a16="http://schemas.microsoft.com/office/drawing/2014/main" val="3950919915"/>
                    </a:ext>
                  </a:extLst>
                </a:gridCol>
                <a:gridCol w="708633">
                  <a:extLst>
                    <a:ext uri="{9D8B030D-6E8A-4147-A177-3AD203B41FA5}">
                      <a16:colId xmlns:a16="http://schemas.microsoft.com/office/drawing/2014/main" val="342395571"/>
                    </a:ext>
                  </a:extLst>
                </a:gridCol>
                <a:gridCol w="708633">
                  <a:extLst>
                    <a:ext uri="{9D8B030D-6E8A-4147-A177-3AD203B41FA5}">
                      <a16:colId xmlns:a16="http://schemas.microsoft.com/office/drawing/2014/main" val="1221118522"/>
                    </a:ext>
                  </a:extLst>
                </a:gridCol>
                <a:gridCol w="708633">
                  <a:extLst>
                    <a:ext uri="{9D8B030D-6E8A-4147-A177-3AD203B41FA5}">
                      <a16:colId xmlns:a16="http://schemas.microsoft.com/office/drawing/2014/main" val="3173409227"/>
                    </a:ext>
                  </a:extLst>
                </a:gridCol>
                <a:gridCol w="645173">
                  <a:extLst>
                    <a:ext uri="{9D8B030D-6E8A-4147-A177-3AD203B41FA5}">
                      <a16:colId xmlns:a16="http://schemas.microsoft.com/office/drawing/2014/main" val="4281255164"/>
                    </a:ext>
                  </a:extLst>
                </a:gridCol>
                <a:gridCol w="634597">
                  <a:extLst>
                    <a:ext uri="{9D8B030D-6E8A-4147-A177-3AD203B41FA5}">
                      <a16:colId xmlns:a16="http://schemas.microsoft.com/office/drawing/2014/main" val="3397445063"/>
                    </a:ext>
                  </a:extLst>
                </a:gridCol>
              </a:tblGrid>
              <a:tr h="116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681818"/>
                  </a:ext>
                </a:extLst>
              </a:tr>
              <a:tr h="3558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321850"/>
                  </a:ext>
                </a:extLst>
              </a:tr>
              <a:tr h="1525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126.288.206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127.555.364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1.267.158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63.954.790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283108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4.868.260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4.828.803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-39.457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2.413.659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550702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401.948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488.539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86.591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297.729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845664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615456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660459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954987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923137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11.095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596323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149897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67967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9.595.472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10.461.809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866.337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1.287.396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201780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154.374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154.374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852021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9.595.472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10.307.435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711.963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1.287.396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965320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8.216.778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519349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45.434.489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-1.206.014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7.010.764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018838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7.010.764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369020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024776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058029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65.008.013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51.736.651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588355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51.736.651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241252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135.074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135.074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627583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8.330.315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8.330.315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7.733.438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675637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13.726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5.864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5484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11.045.108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11.045.108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12.218.425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756316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22.261.893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22.261.893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16.576.520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044595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4.121.613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4.121.613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107.050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309007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2.766.745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2.766.745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448.018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849924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2.147.712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2.147.712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190966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13.948.495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13.948.495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14.623.133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186782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037610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610829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216136"/>
                  </a:ext>
                </a:extLst>
              </a:tr>
              <a:tr h="116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931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625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586693"/>
            <a:ext cx="7860248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28176" y="1344154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4831608-AEF3-4A85-B49A-9CD478881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960289"/>
              </p:ext>
            </p:extLst>
          </p:nvPr>
        </p:nvGraphicFramePr>
        <p:xfrm>
          <a:off x="528176" y="1732195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89385004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088876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8314783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6549296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519833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956366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81954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2445604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51167240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56431843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5207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51060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18.007.304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18.007.304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5.040.746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3455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1.230.986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7080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1.230.986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1050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3.707.787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4704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9.186.767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3.707.787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4059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101.973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6080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3.496.957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101.973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414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2.507.571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2.507.571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101.973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1819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257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010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692696"/>
            <a:ext cx="797786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28176" y="1340768"/>
            <a:ext cx="7987174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24FD6BD-D5B6-459E-B95B-6A35B472A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491991"/>
              </p:ext>
            </p:extLst>
          </p:nvPr>
        </p:nvGraphicFramePr>
        <p:xfrm>
          <a:off x="518864" y="1692552"/>
          <a:ext cx="7977864" cy="4295640"/>
        </p:xfrm>
        <a:graphic>
          <a:graphicData uri="http://schemas.openxmlformats.org/drawingml/2006/table">
            <a:tbl>
              <a:tblPr/>
              <a:tblGrid>
                <a:gridCol w="267354">
                  <a:extLst>
                    <a:ext uri="{9D8B030D-6E8A-4147-A177-3AD203B41FA5}">
                      <a16:colId xmlns:a16="http://schemas.microsoft.com/office/drawing/2014/main" val="3430534154"/>
                    </a:ext>
                  </a:extLst>
                </a:gridCol>
                <a:gridCol w="267354">
                  <a:extLst>
                    <a:ext uri="{9D8B030D-6E8A-4147-A177-3AD203B41FA5}">
                      <a16:colId xmlns:a16="http://schemas.microsoft.com/office/drawing/2014/main" val="280133493"/>
                    </a:ext>
                  </a:extLst>
                </a:gridCol>
                <a:gridCol w="267354">
                  <a:extLst>
                    <a:ext uri="{9D8B030D-6E8A-4147-A177-3AD203B41FA5}">
                      <a16:colId xmlns:a16="http://schemas.microsoft.com/office/drawing/2014/main" val="2839368089"/>
                    </a:ext>
                  </a:extLst>
                </a:gridCol>
                <a:gridCol w="3015761">
                  <a:extLst>
                    <a:ext uri="{9D8B030D-6E8A-4147-A177-3AD203B41FA5}">
                      <a16:colId xmlns:a16="http://schemas.microsoft.com/office/drawing/2014/main" val="1547456884"/>
                    </a:ext>
                  </a:extLst>
                </a:gridCol>
                <a:gridCol w="716511">
                  <a:extLst>
                    <a:ext uri="{9D8B030D-6E8A-4147-A177-3AD203B41FA5}">
                      <a16:colId xmlns:a16="http://schemas.microsoft.com/office/drawing/2014/main" val="1858622119"/>
                    </a:ext>
                  </a:extLst>
                </a:gridCol>
                <a:gridCol w="716511">
                  <a:extLst>
                    <a:ext uri="{9D8B030D-6E8A-4147-A177-3AD203B41FA5}">
                      <a16:colId xmlns:a16="http://schemas.microsoft.com/office/drawing/2014/main" val="438516573"/>
                    </a:ext>
                  </a:extLst>
                </a:gridCol>
                <a:gridCol w="716511">
                  <a:extLst>
                    <a:ext uri="{9D8B030D-6E8A-4147-A177-3AD203B41FA5}">
                      <a16:colId xmlns:a16="http://schemas.microsoft.com/office/drawing/2014/main" val="754299049"/>
                    </a:ext>
                  </a:extLst>
                </a:gridCol>
                <a:gridCol w="716511">
                  <a:extLst>
                    <a:ext uri="{9D8B030D-6E8A-4147-A177-3AD203B41FA5}">
                      <a16:colId xmlns:a16="http://schemas.microsoft.com/office/drawing/2014/main" val="1537471536"/>
                    </a:ext>
                  </a:extLst>
                </a:gridCol>
                <a:gridCol w="652346">
                  <a:extLst>
                    <a:ext uri="{9D8B030D-6E8A-4147-A177-3AD203B41FA5}">
                      <a16:colId xmlns:a16="http://schemas.microsoft.com/office/drawing/2014/main" val="635426391"/>
                    </a:ext>
                  </a:extLst>
                </a:gridCol>
                <a:gridCol w="641651">
                  <a:extLst>
                    <a:ext uri="{9D8B030D-6E8A-4147-A177-3AD203B41FA5}">
                      <a16:colId xmlns:a16="http://schemas.microsoft.com/office/drawing/2014/main" val="1664158383"/>
                    </a:ext>
                  </a:extLst>
                </a:gridCol>
              </a:tblGrid>
              <a:tr h="1249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908856"/>
                  </a:ext>
                </a:extLst>
              </a:tr>
              <a:tr h="3827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91490"/>
                  </a:ext>
                </a:extLst>
              </a:tr>
              <a:tr h="1640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251.378.457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253.582.631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2.204.174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101.825.262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405011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5.413.928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5.369.850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-44.078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2.830.075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446036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850.542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915.592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372.884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972716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380660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24.966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94573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304.063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3040630,0%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3040630,0%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056295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304.063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3040630,0%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3040630,0%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423385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7.055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250.007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242.952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133.883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1897,7%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719979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242.952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242.952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133.883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264913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157150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495590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32.317.785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32.450.179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132.394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9.289.690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291670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32.317.785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32.450.179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132.394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9.289.690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4072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24.947.525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792822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24.947.525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518218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24.947.525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330597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130.797.155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1.263.021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63.901.217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218654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130.035.893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501.759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63.901.217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307868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92.624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92.624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57.948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362432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15.431.840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15.431.840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10.345.188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964502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7.026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7.026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88395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9.625.329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9.625.329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9.265.813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65251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56.558.162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57.302.873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744.711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23.010.474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855743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13.176.278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13.176.278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2.473.314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1253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14.712.611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14.469.659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-242.952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3.481.896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317568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19.930.264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19.930.264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15.263.620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796634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761.262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761.262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72822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761.262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761.262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458186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520.525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519.868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20.959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3190,1%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213652"/>
                  </a:ext>
                </a:extLst>
              </a:tr>
              <a:tr h="1249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520.525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519.868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20.959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3190,1%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799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50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581897"/>
            <a:ext cx="7932256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32330" y="1412776"/>
            <a:ext cx="7987174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6B3485C-C2B1-4CB0-A025-B8BFDB998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052849"/>
              </p:ext>
            </p:extLst>
          </p:nvPr>
        </p:nvGraphicFramePr>
        <p:xfrm>
          <a:off x="518864" y="1796108"/>
          <a:ext cx="7932257" cy="1797392"/>
        </p:xfrm>
        <a:graphic>
          <a:graphicData uri="http://schemas.openxmlformats.org/drawingml/2006/table">
            <a:tbl>
              <a:tblPr/>
              <a:tblGrid>
                <a:gridCol w="265826">
                  <a:extLst>
                    <a:ext uri="{9D8B030D-6E8A-4147-A177-3AD203B41FA5}">
                      <a16:colId xmlns:a16="http://schemas.microsoft.com/office/drawing/2014/main" val="1949661104"/>
                    </a:ext>
                  </a:extLst>
                </a:gridCol>
                <a:gridCol w="265826">
                  <a:extLst>
                    <a:ext uri="{9D8B030D-6E8A-4147-A177-3AD203B41FA5}">
                      <a16:colId xmlns:a16="http://schemas.microsoft.com/office/drawing/2014/main" val="2464072462"/>
                    </a:ext>
                  </a:extLst>
                </a:gridCol>
                <a:gridCol w="265826">
                  <a:extLst>
                    <a:ext uri="{9D8B030D-6E8A-4147-A177-3AD203B41FA5}">
                      <a16:colId xmlns:a16="http://schemas.microsoft.com/office/drawing/2014/main" val="3339215339"/>
                    </a:ext>
                  </a:extLst>
                </a:gridCol>
                <a:gridCol w="2998520">
                  <a:extLst>
                    <a:ext uri="{9D8B030D-6E8A-4147-A177-3AD203B41FA5}">
                      <a16:colId xmlns:a16="http://schemas.microsoft.com/office/drawing/2014/main" val="1472625849"/>
                    </a:ext>
                  </a:extLst>
                </a:gridCol>
                <a:gridCol w="712415">
                  <a:extLst>
                    <a:ext uri="{9D8B030D-6E8A-4147-A177-3AD203B41FA5}">
                      <a16:colId xmlns:a16="http://schemas.microsoft.com/office/drawing/2014/main" val="1169405998"/>
                    </a:ext>
                  </a:extLst>
                </a:gridCol>
                <a:gridCol w="712415">
                  <a:extLst>
                    <a:ext uri="{9D8B030D-6E8A-4147-A177-3AD203B41FA5}">
                      <a16:colId xmlns:a16="http://schemas.microsoft.com/office/drawing/2014/main" val="748791173"/>
                    </a:ext>
                  </a:extLst>
                </a:gridCol>
                <a:gridCol w="712415">
                  <a:extLst>
                    <a:ext uri="{9D8B030D-6E8A-4147-A177-3AD203B41FA5}">
                      <a16:colId xmlns:a16="http://schemas.microsoft.com/office/drawing/2014/main" val="1424447806"/>
                    </a:ext>
                  </a:extLst>
                </a:gridCol>
                <a:gridCol w="712415">
                  <a:extLst>
                    <a:ext uri="{9D8B030D-6E8A-4147-A177-3AD203B41FA5}">
                      <a16:colId xmlns:a16="http://schemas.microsoft.com/office/drawing/2014/main" val="1099606143"/>
                    </a:ext>
                  </a:extLst>
                </a:gridCol>
                <a:gridCol w="648616">
                  <a:extLst>
                    <a:ext uri="{9D8B030D-6E8A-4147-A177-3AD203B41FA5}">
                      <a16:colId xmlns:a16="http://schemas.microsoft.com/office/drawing/2014/main" val="412854082"/>
                    </a:ext>
                  </a:extLst>
                </a:gridCol>
                <a:gridCol w="637983">
                  <a:extLst>
                    <a:ext uri="{9D8B030D-6E8A-4147-A177-3AD203B41FA5}">
                      <a16:colId xmlns:a16="http://schemas.microsoft.com/office/drawing/2014/main" val="1382858651"/>
                    </a:ext>
                  </a:extLst>
                </a:gridCol>
              </a:tblGrid>
              <a:tr h="1250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670246"/>
                  </a:ext>
                </a:extLst>
              </a:tr>
              <a:tr h="3829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22275"/>
                  </a:ext>
                </a:extLst>
              </a:tr>
              <a:tr h="1641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17.749.741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17.749.741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3.200.294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66385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5.066.244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5.066.244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1.104.528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358398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5.066.244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5.066.244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1.104.528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335723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1.110.068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027125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1.110.068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704851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1.110.068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715509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467576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74058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2.802.265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2.802.265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940.021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924636"/>
                  </a:ext>
                </a:extLst>
              </a:tr>
              <a:tr h="1250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39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319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816" y="781839"/>
            <a:ext cx="79675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47816" y="1412776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9FEF5E3-27C7-4BF0-B1E8-F00C5259E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421985"/>
              </p:ext>
            </p:extLst>
          </p:nvPr>
        </p:nvGraphicFramePr>
        <p:xfrm>
          <a:off x="547816" y="1745828"/>
          <a:ext cx="7967536" cy="4276905"/>
        </p:xfrm>
        <a:graphic>
          <a:graphicData uri="http://schemas.openxmlformats.org/drawingml/2006/table">
            <a:tbl>
              <a:tblPr/>
              <a:tblGrid>
                <a:gridCol w="267009">
                  <a:extLst>
                    <a:ext uri="{9D8B030D-6E8A-4147-A177-3AD203B41FA5}">
                      <a16:colId xmlns:a16="http://schemas.microsoft.com/office/drawing/2014/main" val="3257573384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3157372108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177337885"/>
                    </a:ext>
                  </a:extLst>
                </a:gridCol>
                <a:gridCol w="3011856">
                  <a:extLst>
                    <a:ext uri="{9D8B030D-6E8A-4147-A177-3AD203B41FA5}">
                      <a16:colId xmlns:a16="http://schemas.microsoft.com/office/drawing/2014/main" val="480792030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894210886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2037466178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1934569011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1741011"/>
                    </a:ext>
                  </a:extLst>
                </a:gridCol>
                <a:gridCol w="651501">
                  <a:extLst>
                    <a:ext uri="{9D8B030D-6E8A-4147-A177-3AD203B41FA5}">
                      <a16:colId xmlns:a16="http://schemas.microsoft.com/office/drawing/2014/main" val="46622354"/>
                    </a:ext>
                  </a:extLst>
                </a:gridCol>
                <a:gridCol w="640820">
                  <a:extLst>
                    <a:ext uri="{9D8B030D-6E8A-4147-A177-3AD203B41FA5}">
                      <a16:colId xmlns:a16="http://schemas.microsoft.com/office/drawing/2014/main" val="2919156052"/>
                    </a:ext>
                  </a:extLst>
                </a:gridCol>
              </a:tblGrid>
              <a:tr h="1281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102198"/>
                  </a:ext>
                </a:extLst>
              </a:tr>
              <a:tr h="3924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48487"/>
                  </a:ext>
                </a:extLst>
              </a:tr>
              <a:tr h="1681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433.068.995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434.906.417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136.967.611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984614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13.107.580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13.162.743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6.875.285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176665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701.971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809.687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328.512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196423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220460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53503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748635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401795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278316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112067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803169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35.945.640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37.574.515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1.628.875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15.239.066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519501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35.945.640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37.574.515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1.628.875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15.239.066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714943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8.816.082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351159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8.816.082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374188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8.816.082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326385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258.806.615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-764.230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105.700.981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189395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258.806.615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-764.230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105.700.981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369897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635.539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251.050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456897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020641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22.982.889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22.982.889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16.976.112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3823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275928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15.334.876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15.334.876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8.342.648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87092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135.193.528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134.429.298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-764.230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62.227.944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81015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16.689.154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3.029.299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721488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14.331.946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14.331.946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4.793.552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44222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478.201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121.530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637600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53.823.670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53.823.670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9.931.819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656750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437654"/>
                  </a:ext>
                </a:extLst>
              </a:tr>
              <a:tr h="128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577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17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816" y="662472"/>
            <a:ext cx="788670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47816" y="1478809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C09CFF7-50DF-4157-98B1-04E7145C3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213595"/>
              </p:ext>
            </p:extLst>
          </p:nvPr>
        </p:nvGraphicFramePr>
        <p:xfrm>
          <a:off x="547815" y="1843023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58058987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4130936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4753418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4438396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752497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049249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546260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7149185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98782575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5280917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35987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44662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33.173.159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33.173.159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12.866.585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3083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13.439.821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13.439.821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5.079.187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9353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13.439.821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13.439.821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5.079.187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8520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7.084.625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116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7.084.625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2302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8.932.612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7.084.625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5096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784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5538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456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608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94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38933"/>
            <a:ext cx="799288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AD932A8-0AE6-486E-BD97-BC67B7D4D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141845"/>
              </p:ext>
            </p:extLst>
          </p:nvPr>
        </p:nvGraphicFramePr>
        <p:xfrm>
          <a:off x="539552" y="2060848"/>
          <a:ext cx="797576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374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12383"/>
            <a:ext cx="797583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16836" y="1307552"/>
            <a:ext cx="7987172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891D7D8-5923-455E-8A8E-8FD743E78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067302"/>
              </p:ext>
            </p:extLst>
          </p:nvPr>
        </p:nvGraphicFramePr>
        <p:xfrm>
          <a:off x="528176" y="1695605"/>
          <a:ext cx="7975832" cy="4107221"/>
        </p:xfrm>
        <a:graphic>
          <a:graphicData uri="http://schemas.openxmlformats.org/drawingml/2006/table">
            <a:tbl>
              <a:tblPr/>
              <a:tblGrid>
                <a:gridCol w="267287">
                  <a:extLst>
                    <a:ext uri="{9D8B030D-6E8A-4147-A177-3AD203B41FA5}">
                      <a16:colId xmlns:a16="http://schemas.microsoft.com/office/drawing/2014/main" val="110812701"/>
                    </a:ext>
                  </a:extLst>
                </a:gridCol>
                <a:gridCol w="267287">
                  <a:extLst>
                    <a:ext uri="{9D8B030D-6E8A-4147-A177-3AD203B41FA5}">
                      <a16:colId xmlns:a16="http://schemas.microsoft.com/office/drawing/2014/main" val="3097237492"/>
                    </a:ext>
                  </a:extLst>
                </a:gridCol>
                <a:gridCol w="267287">
                  <a:extLst>
                    <a:ext uri="{9D8B030D-6E8A-4147-A177-3AD203B41FA5}">
                      <a16:colId xmlns:a16="http://schemas.microsoft.com/office/drawing/2014/main" val="3800377393"/>
                    </a:ext>
                  </a:extLst>
                </a:gridCol>
                <a:gridCol w="3014992">
                  <a:extLst>
                    <a:ext uri="{9D8B030D-6E8A-4147-A177-3AD203B41FA5}">
                      <a16:colId xmlns:a16="http://schemas.microsoft.com/office/drawing/2014/main" val="936835962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1586965908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549543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3438549333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4230736226"/>
                    </a:ext>
                  </a:extLst>
                </a:gridCol>
                <a:gridCol w="652179">
                  <a:extLst>
                    <a:ext uri="{9D8B030D-6E8A-4147-A177-3AD203B41FA5}">
                      <a16:colId xmlns:a16="http://schemas.microsoft.com/office/drawing/2014/main" val="3643654777"/>
                    </a:ext>
                  </a:extLst>
                </a:gridCol>
                <a:gridCol w="641488">
                  <a:extLst>
                    <a:ext uri="{9D8B030D-6E8A-4147-A177-3AD203B41FA5}">
                      <a16:colId xmlns:a16="http://schemas.microsoft.com/office/drawing/2014/main" val="365352874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8631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9491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301.703.034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308.859.859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7.156.825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94.641.838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6530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4.865.659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4.868.330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2.544.774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11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619.056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9664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7674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286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232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866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3889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1320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67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28.365.704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34.960.054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6.594.350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13.821.906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5511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28.365.704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34.960.054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6.594.350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13.821.906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6824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29.144.585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2684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29.144.585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6668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29.144.585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4282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180.100.668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48.801.478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5165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48.801.478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7642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24.722.938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24.722.938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11.561.369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5973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7810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10.379.584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10.379.584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6.283.307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7641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67.550.845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67.550.845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15.391.672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458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14.077.765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14.077.765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2.459.430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2250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46.463.450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46.463.450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7.323.866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35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16.657.053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16.657.053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5.781.834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3100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0896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2476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8398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433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222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620689"/>
            <a:ext cx="7932256" cy="764030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07596" y="1424830"/>
            <a:ext cx="7987172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4B1C39C-8E4D-4680-BEDE-7BB6A84CA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792893"/>
              </p:ext>
            </p:extLst>
          </p:nvPr>
        </p:nvGraphicFramePr>
        <p:xfrm>
          <a:off x="528176" y="1799673"/>
          <a:ext cx="7932256" cy="1846539"/>
        </p:xfrm>
        <a:graphic>
          <a:graphicData uri="http://schemas.openxmlformats.org/drawingml/2006/table">
            <a:tbl>
              <a:tblPr/>
              <a:tblGrid>
                <a:gridCol w="265827">
                  <a:extLst>
                    <a:ext uri="{9D8B030D-6E8A-4147-A177-3AD203B41FA5}">
                      <a16:colId xmlns:a16="http://schemas.microsoft.com/office/drawing/2014/main" val="4221627563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1598196974"/>
                    </a:ext>
                  </a:extLst>
                </a:gridCol>
                <a:gridCol w="265827">
                  <a:extLst>
                    <a:ext uri="{9D8B030D-6E8A-4147-A177-3AD203B41FA5}">
                      <a16:colId xmlns:a16="http://schemas.microsoft.com/office/drawing/2014/main" val="3291619298"/>
                    </a:ext>
                  </a:extLst>
                </a:gridCol>
                <a:gridCol w="2998520">
                  <a:extLst>
                    <a:ext uri="{9D8B030D-6E8A-4147-A177-3AD203B41FA5}">
                      <a16:colId xmlns:a16="http://schemas.microsoft.com/office/drawing/2014/main" val="1176367525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3506732199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3362328085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2420208561"/>
                    </a:ext>
                  </a:extLst>
                </a:gridCol>
                <a:gridCol w="712414">
                  <a:extLst>
                    <a:ext uri="{9D8B030D-6E8A-4147-A177-3AD203B41FA5}">
                      <a16:colId xmlns:a16="http://schemas.microsoft.com/office/drawing/2014/main" val="903968184"/>
                    </a:ext>
                  </a:extLst>
                </a:gridCol>
                <a:gridCol w="648616">
                  <a:extLst>
                    <a:ext uri="{9D8B030D-6E8A-4147-A177-3AD203B41FA5}">
                      <a16:colId xmlns:a16="http://schemas.microsoft.com/office/drawing/2014/main" val="1188303062"/>
                    </a:ext>
                  </a:extLst>
                </a:gridCol>
                <a:gridCol w="637983">
                  <a:extLst>
                    <a:ext uri="{9D8B030D-6E8A-4147-A177-3AD203B41FA5}">
                      <a16:colId xmlns:a16="http://schemas.microsoft.com/office/drawing/2014/main" val="851189581"/>
                    </a:ext>
                  </a:extLst>
                </a:gridCol>
              </a:tblGrid>
              <a:tr h="1284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333983"/>
                  </a:ext>
                </a:extLst>
              </a:tr>
              <a:tr h="3933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560400"/>
                  </a:ext>
                </a:extLst>
              </a:tr>
              <a:tr h="1685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34.651.858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34.651.858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10.327.983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678861"/>
                  </a:ext>
                </a:extLst>
              </a:tr>
              <a:tr h="12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4.790.813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248997"/>
                  </a:ext>
                </a:extLst>
              </a:tr>
              <a:tr h="12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4.790.813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843765"/>
                  </a:ext>
                </a:extLst>
              </a:tr>
              <a:tr h="12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4.444.096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344431"/>
                  </a:ext>
                </a:extLst>
              </a:tr>
              <a:tr h="12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4.444.096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995430"/>
                  </a:ext>
                </a:extLst>
              </a:tr>
              <a:tr h="12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5.541.815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4.444.096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198764"/>
                  </a:ext>
                </a:extLst>
              </a:tr>
              <a:tr h="12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1.093.074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127226"/>
                  </a:ext>
                </a:extLst>
              </a:tr>
              <a:tr h="12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1.093.074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193857"/>
                  </a:ext>
                </a:extLst>
              </a:tr>
              <a:tr h="12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1.063.723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50630"/>
                  </a:ext>
                </a:extLst>
              </a:tr>
              <a:tr h="12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534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607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42110"/>
            <a:ext cx="788941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7673" y="1344186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2A66735-62D1-48B4-B924-69AA0BCA4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34175"/>
              </p:ext>
            </p:extLst>
          </p:nvPr>
        </p:nvGraphicFramePr>
        <p:xfrm>
          <a:off x="557673" y="1671611"/>
          <a:ext cx="7886701" cy="410722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3204663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7333418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9436910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259206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265058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367138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744400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7185939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93409540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41923913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04901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859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203.160.691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205.813.529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2.652.838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80.531.495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9830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5.056.528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5.077.275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2.573.640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7211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310.183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0132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6789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3847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2032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8736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1323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3113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809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30.425.253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32.663.166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2.237.913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7.977.165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1380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30.425.253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32.663.166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2.237.913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7.977.165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1108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8.845.405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6511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8.845.405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284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8.845.405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6528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111.060.422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60.924.350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7377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60.924.350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936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8.302.330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8.302.330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8.367.937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902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9399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10.513.816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10.513.816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5.310.960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9914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59.327.720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59.327.720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36.978.195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346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6.334.053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6.334.053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1.264.843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433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9.541.857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9.541.857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4.030.110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8382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16.716.362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16.716.362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4.966.961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4743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1074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86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352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08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33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642608"/>
            <a:ext cx="783075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7673" y="1450142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EE58005-8049-4435-9C3F-A01F4A6C0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714843"/>
              </p:ext>
            </p:extLst>
          </p:nvPr>
        </p:nvGraphicFramePr>
        <p:xfrm>
          <a:off x="557673" y="1788983"/>
          <a:ext cx="7830751" cy="1823669"/>
        </p:xfrm>
        <a:graphic>
          <a:graphicData uri="http://schemas.openxmlformats.org/drawingml/2006/table">
            <a:tbl>
              <a:tblPr/>
              <a:tblGrid>
                <a:gridCol w="262425">
                  <a:extLst>
                    <a:ext uri="{9D8B030D-6E8A-4147-A177-3AD203B41FA5}">
                      <a16:colId xmlns:a16="http://schemas.microsoft.com/office/drawing/2014/main" val="2736805250"/>
                    </a:ext>
                  </a:extLst>
                </a:gridCol>
                <a:gridCol w="262425">
                  <a:extLst>
                    <a:ext uri="{9D8B030D-6E8A-4147-A177-3AD203B41FA5}">
                      <a16:colId xmlns:a16="http://schemas.microsoft.com/office/drawing/2014/main" val="1315814460"/>
                    </a:ext>
                  </a:extLst>
                </a:gridCol>
                <a:gridCol w="262425">
                  <a:extLst>
                    <a:ext uri="{9D8B030D-6E8A-4147-A177-3AD203B41FA5}">
                      <a16:colId xmlns:a16="http://schemas.microsoft.com/office/drawing/2014/main" val="1378797974"/>
                    </a:ext>
                  </a:extLst>
                </a:gridCol>
                <a:gridCol w="2960149">
                  <a:extLst>
                    <a:ext uri="{9D8B030D-6E8A-4147-A177-3AD203B41FA5}">
                      <a16:colId xmlns:a16="http://schemas.microsoft.com/office/drawing/2014/main" val="2255485709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3203271004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3167213028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1326403287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3805156802"/>
                    </a:ext>
                  </a:extLst>
                </a:gridCol>
                <a:gridCol w="640316">
                  <a:extLst>
                    <a:ext uri="{9D8B030D-6E8A-4147-A177-3AD203B41FA5}">
                      <a16:colId xmlns:a16="http://schemas.microsoft.com/office/drawing/2014/main" val="1769323896"/>
                    </a:ext>
                  </a:extLst>
                </a:gridCol>
                <a:gridCol w="629819">
                  <a:extLst>
                    <a:ext uri="{9D8B030D-6E8A-4147-A177-3AD203B41FA5}">
                      <a16:colId xmlns:a16="http://schemas.microsoft.com/office/drawing/2014/main" val="250032476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64752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48522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1.419.985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5139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7630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4.514.302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4986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634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6304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6.446.854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330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432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5522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5.025.915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5.025.915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883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2.908.478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2.908.478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170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195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8" y="729160"/>
            <a:ext cx="795767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7672" y="1308457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91546A8-E92D-447A-8A61-C478D95DD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674574"/>
              </p:ext>
            </p:extLst>
          </p:nvPr>
        </p:nvGraphicFramePr>
        <p:xfrm>
          <a:off x="582906" y="1625790"/>
          <a:ext cx="7914814" cy="3738085"/>
        </p:xfrm>
        <a:graphic>
          <a:graphicData uri="http://schemas.openxmlformats.org/drawingml/2006/table">
            <a:tbl>
              <a:tblPr/>
              <a:tblGrid>
                <a:gridCol w="265242">
                  <a:extLst>
                    <a:ext uri="{9D8B030D-6E8A-4147-A177-3AD203B41FA5}">
                      <a16:colId xmlns:a16="http://schemas.microsoft.com/office/drawing/2014/main" val="3529279954"/>
                    </a:ext>
                  </a:extLst>
                </a:gridCol>
                <a:gridCol w="265242">
                  <a:extLst>
                    <a:ext uri="{9D8B030D-6E8A-4147-A177-3AD203B41FA5}">
                      <a16:colId xmlns:a16="http://schemas.microsoft.com/office/drawing/2014/main" val="2286712737"/>
                    </a:ext>
                  </a:extLst>
                </a:gridCol>
                <a:gridCol w="265242">
                  <a:extLst>
                    <a:ext uri="{9D8B030D-6E8A-4147-A177-3AD203B41FA5}">
                      <a16:colId xmlns:a16="http://schemas.microsoft.com/office/drawing/2014/main" val="2920780915"/>
                    </a:ext>
                  </a:extLst>
                </a:gridCol>
                <a:gridCol w="2991926">
                  <a:extLst>
                    <a:ext uri="{9D8B030D-6E8A-4147-A177-3AD203B41FA5}">
                      <a16:colId xmlns:a16="http://schemas.microsoft.com/office/drawing/2014/main" val="4169507026"/>
                    </a:ext>
                  </a:extLst>
                </a:gridCol>
                <a:gridCol w="710848">
                  <a:extLst>
                    <a:ext uri="{9D8B030D-6E8A-4147-A177-3AD203B41FA5}">
                      <a16:colId xmlns:a16="http://schemas.microsoft.com/office/drawing/2014/main" val="2149153495"/>
                    </a:ext>
                  </a:extLst>
                </a:gridCol>
                <a:gridCol w="710848">
                  <a:extLst>
                    <a:ext uri="{9D8B030D-6E8A-4147-A177-3AD203B41FA5}">
                      <a16:colId xmlns:a16="http://schemas.microsoft.com/office/drawing/2014/main" val="3003199527"/>
                    </a:ext>
                  </a:extLst>
                </a:gridCol>
                <a:gridCol w="710848">
                  <a:extLst>
                    <a:ext uri="{9D8B030D-6E8A-4147-A177-3AD203B41FA5}">
                      <a16:colId xmlns:a16="http://schemas.microsoft.com/office/drawing/2014/main" val="121357268"/>
                    </a:ext>
                  </a:extLst>
                </a:gridCol>
                <a:gridCol w="710848">
                  <a:extLst>
                    <a:ext uri="{9D8B030D-6E8A-4147-A177-3AD203B41FA5}">
                      <a16:colId xmlns:a16="http://schemas.microsoft.com/office/drawing/2014/main" val="3894437399"/>
                    </a:ext>
                  </a:extLst>
                </a:gridCol>
                <a:gridCol w="647190">
                  <a:extLst>
                    <a:ext uri="{9D8B030D-6E8A-4147-A177-3AD203B41FA5}">
                      <a16:colId xmlns:a16="http://schemas.microsoft.com/office/drawing/2014/main" val="1888965046"/>
                    </a:ext>
                  </a:extLst>
                </a:gridCol>
                <a:gridCol w="636580">
                  <a:extLst>
                    <a:ext uri="{9D8B030D-6E8A-4147-A177-3AD203B41FA5}">
                      <a16:colId xmlns:a16="http://schemas.microsoft.com/office/drawing/2014/main" val="4085427382"/>
                    </a:ext>
                  </a:extLst>
                </a:gridCol>
              </a:tblGrid>
              <a:tr h="1272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986517"/>
                  </a:ext>
                </a:extLst>
              </a:tr>
              <a:tr h="3897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672865"/>
                  </a:ext>
                </a:extLst>
              </a:tr>
              <a:tr h="1670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40.854.754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41.494.482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23.137.192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46630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3.173.930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1.663.507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986355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251.211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133.048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978392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320768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941928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162328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332966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753528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7.006.206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5.512.960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-1.493.246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3.830.907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193812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7.006.206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5.512.960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-1.493.246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3.830.907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37951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1.556.133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138349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1.556.133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44439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6.061.190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6.061.190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1.556.133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938791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22.831.066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15.947.463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556758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22.751.066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15.947.463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776683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5.135.078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5.135.078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4.448.727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482083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1.141.991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1.141.991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1.111.048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322530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9.091.266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11.091.266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8.720.956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472573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2.324.454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2.324.454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629818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2.584.328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2.584.328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265615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473.949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235.153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842740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160088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703004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23564"/>
                  </a:ext>
                </a:extLst>
              </a:tr>
              <a:tr h="127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607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00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8" y="600129"/>
            <a:ext cx="7886701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7672" y="1428254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3541FEF-132C-436F-AEA7-4F14065C6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764146"/>
              </p:ext>
            </p:extLst>
          </p:nvPr>
        </p:nvGraphicFramePr>
        <p:xfrm>
          <a:off x="550297" y="1772816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11610251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5651870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2566896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4824605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03415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612379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023416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5148935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25161511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7073670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08352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13080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2.461.686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9019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1.699.349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829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1.699.349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7080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0265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3502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2.227.167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2.227.167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6732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10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853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26912"/>
            <a:ext cx="795336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57672" y="1340768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969BC12-F6F2-49A5-AF4B-C33CF5D4B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646038"/>
              </p:ext>
            </p:extLst>
          </p:nvPr>
        </p:nvGraphicFramePr>
        <p:xfrm>
          <a:off x="570264" y="1702882"/>
          <a:ext cx="7940770" cy="3854221"/>
        </p:xfrm>
        <a:graphic>
          <a:graphicData uri="http://schemas.openxmlformats.org/drawingml/2006/table">
            <a:tbl>
              <a:tblPr/>
              <a:tblGrid>
                <a:gridCol w="266112">
                  <a:extLst>
                    <a:ext uri="{9D8B030D-6E8A-4147-A177-3AD203B41FA5}">
                      <a16:colId xmlns:a16="http://schemas.microsoft.com/office/drawing/2014/main" val="1076584094"/>
                    </a:ext>
                  </a:extLst>
                </a:gridCol>
                <a:gridCol w="266112">
                  <a:extLst>
                    <a:ext uri="{9D8B030D-6E8A-4147-A177-3AD203B41FA5}">
                      <a16:colId xmlns:a16="http://schemas.microsoft.com/office/drawing/2014/main" val="3313928969"/>
                    </a:ext>
                  </a:extLst>
                </a:gridCol>
                <a:gridCol w="266112">
                  <a:extLst>
                    <a:ext uri="{9D8B030D-6E8A-4147-A177-3AD203B41FA5}">
                      <a16:colId xmlns:a16="http://schemas.microsoft.com/office/drawing/2014/main" val="4089505235"/>
                    </a:ext>
                  </a:extLst>
                </a:gridCol>
                <a:gridCol w="3001738">
                  <a:extLst>
                    <a:ext uri="{9D8B030D-6E8A-4147-A177-3AD203B41FA5}">
                      <a16:colId xmlns:a16="http://schemas.microsoft.com/office/drawing/2014/main" val="1444042816"/>
                    </a:ext>
                  </a:extLst>
                </a:gridCol>
                <a:gridCol w="713179">
                  <a:extLst>
                    <a:ext uri="{9D8B030D-6E8A-4147-A177-3AD203B41FA5}">
                      <a16:colId xmlns:a16="http://schemas.microsoft.com/office/drawing/2014/main" val="1428921892"/>
                    </a:ext>
                  </a:extLst>
                </a:gridCol>
                <a:gridCol w="713179">
                  <a:extLst>
                    <a:ext uri="{9D8B030D-6E8A-4147-A177-3AD203B41FA5}">
                      <a16:colId xmlns:a16="http://schemas.microsoft.com/office/drawing/2014/main" val="3239936073"/>
                    </a:ext>
                  </a:extLst>
                </a:gridCol>
                <a:gridCol w="713179">
                  <a:extLst>
                    <a:ext uri="{9D8B030D-6E8A-4147-A177-3AD203B41FA5}">
                      <a16:colId xmlns:a16="http://schemas.microsoft.com/office/drawing/2014/main" val="1814596072"/>
                    </a:ext>
                  </a:extLst>
                </a:gridCol>
                <a:gridCol w="713179">
                  <a:extLst>
                    <a:ext uri="{9D8B030D-6E8A-4147-A177-3AD203B41FA5}">
                      <a16:colId xmlns:a16="http://schemas.microsoft.com/office/drawing/2014/main" val="2824100990"/>
                    </a:ext>
                  </a:extLst>
                </a:gridCol>
                <a:gridCol w="649312">
                  <a:extLst>
                    <a:ext uri="{9D8B030D-6E8A-4147-A177-3AD203B41FA5}">
                      <a16:colId xmlns:a16="http://schemas.microsoft.com/office/drawing/2014/main" val="402466111"/>
                    </a:ext>
                  </a:extLst>
                </a:gridCol>
                <a:gridCol w="638668">
                  <a:extLst>
                    <a:ext uri="{9D8B030D-6E8A-4147-A177-3AD203B41FA5}">
                      <a16:colId xmlns:a16="http://schemas.microsoft.com/office/drawing/2014/main" val="1156141932"/>
                    </a:ext>
                  </a:extLst>
                </a:gridCol>
              </a:tblGrid>
              <a:tr h="1268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652288"/>
                  </a:ext>
                </a:extLst>
              </a:tr>
              <a:tr h="3885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261444"/>
                  </a:ext>
                </a:extLst>
              </a:tr>
              <a:tr h="1665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67.123.408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68.570.110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29.959.890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9270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3.180.387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1.587.813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856852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230.993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131.668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397596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953886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062838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593966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417064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285212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9.782.662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11.070.009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1.287.347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4.999.318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794197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9.782.662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11.070.009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1.287.347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4.999.318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555224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6.119.292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489907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6.119.292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217210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6.119.292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314396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20.826.257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17.119.843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545779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17.119.843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498153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1.025.858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1.025.858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440.038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735621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794379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1.539.421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1.539.421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2.730.889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406898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12.523.928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12.523.928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9.997.959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937965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1.511.170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1.511.170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612157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516.597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305457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3.624.295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3.624.295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3.845.920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358612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219207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313399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089267"/>
                  </a:ext>
                </a:extLst>
              </a:tr>
              <a:tr h="126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900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98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4" y="635009"/>
            <a:ext cx="7884436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72601" y="1440364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9B11E86-5231-47A1-8E65-4F1623611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98347"/>
              </p:ext>
            </p:extLst>
          </p:nvPr>
        </p:nvGraphicFramePr>
        <p:xfrm>
          <a:off x="555409" y="1775397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1486804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8620264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4309303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2909774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130434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128040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824561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2323181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6501986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27905460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87347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74000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3544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5550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2738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293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0099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7619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867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152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336" y="725289"/>
            <a:ext cx="778704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467544" y="1322917"/>
            <a:ext cx="778704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1A69659-43DD-4988-9546-E760D88E7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250788"/>
              </p:ext>
            </p:extLst>
          </p:nvPr>
        </p:nvGraphicFramePr>
        <p:xfrm>
          <a:off x="535069" y="1680457"/>
          <a:ext cx="7781315" cy="4534321"/>
        </p:xfrm>
        <a:graphic>
          <a:graphicData uri="http://schemas.openxmlformats.org/drawingml/2006/table">
            <a:tbl>
              <a:tblPr/>
              <a:tblGrid>
                <a:gridCol w="260768">
                  <a:extLst>
                    <a:ext uri="{9D8B030D-6E8A-4147-A177-3AD203B41FA5}">
                      <a16:colId xmlns:a16="http://schemas.microsoft.com/office/drawing/2014/main" val="1214210371"/>
                    </a:ext>
                  </a:extLst>
                </a:gridCol>
                <a:gridCol w="260768">
                  <a:extLst>
                    <a:ext uri="{9D8B030D-6E8A-4147-A177-3AD203B41FA5}">
                      <a16:colId xmlns:a16="http://schemas.microsoft.com/office/drawing/2014/main" val="3347116656"/>
                    </a:ext>
                  </a:extLst>
                </a:gridCol>
                <a:gridCol w="260768">
                  <a:extLst>
                    <a:ext uri="{9D8B030D-6E8A-4147-A177-3AD203B41FA5}">
                      <a16:colId xmlns:a16="http://schemas.microsoft.com/office/drawing/2014/main" val="1435557256"/>
                    </a:ext>
                  </a:extLst>
                </a:gridCol>
                <a:gridCol w="2941462">
                  <a:extLst>
                    <a:ext uri="{9D8B030D-6E8A-4147-A177-3AD203B41FA5}">
                      <a16:colId xmlns:a16="http://schemas.microsoft.com/office/drawing/2014/main" val="2822623897"/>
                    </a:ext>
                  </a:extLst>
                </a:gridCol>
                <a:gridCol w="698858">
                  <a:extLst>
                    <a:ext uri="{9D8B030D-6E8A-4147-A177-3AD203B41FA5}">
                      <a16:colId xmlns:a16="http://schemas.microsoft.com/office/drawing/2014/main" val="1670593089"/>
                    </a:ext>
                  </a:extLst>
                </a:gridCol>
                <a:gridCol w="698858">
                  <a:extLst>
                    <a:ext uri="{9D8B030D-6E8A-4147-A177-3AD203B41FA5}">
                      <a16:colId xmlns:a16="http://schemas.microsoft.com/office/drawing/2014/main" val="974112959"/>
                    </a:ext>
                  </a:extLst>
                </a:gridCol>
                <a:gridCol w="698858">
                  <a:extLst>
                    <a:ext uri="{9D8B030D-6E8A-4147-A177-3AD203B41FA5}">
                      <a16:colId xmlns:a16="http://schemas.microsoft.com/office/drawing/2014/main" val="3543572083"/>
                    </a:ext>
                  </a:extLst>
                </a:gridCol>
                <a:gridCol w="698858">
                  <a:extLst>
                    <a:ext uri="{9D8B030D-6E8A-4147-A177-3AD203B41FA5}">
                      <a16:colId xmlns:a16="http://schemas.microsoft.com/office/drawing/2014/main" val="1636318224"/>
                    </a:ext>
                  </a:extLst>
                </a:gridCol>
                <a:gridCol w="636274">
                  <a:extLst>
                    <a:ext uri="{9D8B030D-6E8A-4147-A177-3AD203B41FA5}">
                      <a16:colId xmlns:a16="http://schemas.microsoft.com/office/drawing/2014/main" val="2153073824"/>
                    </a:ext>
                  </a:extLst>
                </a:gridCol>
                <a:gridCol w="625843">
                  <a:extLst>
                    <a:ext uri="{9D8B030D-6E8A-4147-A177-3AD203B41FA5}">
                      <a16:colId xmlns:a16="http://schemas.microsoft.com/office/drawing/2014/main" val="1247876524"/>
                    </a:ext>
                  </a:extLst>
                </a:gridCol>
              </a:tblGrid>
              <a:tr h="1155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50336"/>
                  </a:ext>
                </a:extLst>
              </a:tr>
              <a:tr h="3441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815208"/>
                  </a:ext>
                </a:extLst>
              </a:tr>
              <a:tr h="1474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675.174.784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683.517.596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8.342.812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264.782.612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430883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20.777.880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20.827.392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10.943.551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207763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2.094.422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2.231.630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137.208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703.044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54653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148.776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148.776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127.933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112178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148.776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148.776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127.933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468018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22.993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22.983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22.293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222930,0%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608931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22.993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22.983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22.293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222930,0%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734604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45.774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10.722.943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10.677.169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818.965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1789,1%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65016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10.677.169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10.677.169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818.965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097982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23.776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23.776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309804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21.998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21.998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52433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75.469.606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81.247.420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5.777.814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14.057.530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873201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74.972.336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81.162.309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6.189.973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14.057.530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274640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Inversión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497.270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85.111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-412.159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53101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73.677.325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071306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250.648.413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69.413.800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46630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250.648.413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69.413.800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873802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4.263.525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878294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4.263.525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154390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313.044.319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-8.470.650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164.431.971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836441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312.907.799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-8.607.170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164.431.971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95135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205.652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205.652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204.518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790243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12.692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12.692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624725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34.473.452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34.473.452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34.354.933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40501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627.915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627.915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199.366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36766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58.825.999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58.825.999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19.647.627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750735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147.712.120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148.812.119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1.099.999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87.807.860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022305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34.606.430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26.399.261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-8.207.169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9.230.118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026953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5.282.509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3.782.509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-1.500.000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630.759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049712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687.783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687.783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28.462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617717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Integración Social y Territorial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39.080.417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39.080.417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12.328.328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304902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062420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136.520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120759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081172"/>
                  </a:ext>
                </a:extLst>
              </a:tr>
              <a:tr h="115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904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46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336" y="643029"/>
            <a:ext cx="788670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529336" y="1469501"/>
            <a:ext cx="7886700" cy="327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3C9D95A-A25B-461C-A5B1-698C246C7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354276"/>
              </p:ext>
            </p:extLst>
          </p:nvPr>
        </p:nvGraphicFramePr>
        <p:xfrm>
          <a:off x="529335" y="1859712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24267356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3386294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7421734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24432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08087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303610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772088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727595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03501262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04051151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18077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27043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74.221.623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74.221.623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23.824.052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886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20.410.695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7702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47.141.729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20.410.695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6409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3.242.371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2182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3.242.371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4131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3.242.371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166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170.986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6548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170.986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50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4.550.788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4.550.788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163.705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3285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4.967.625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4.967.625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715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48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24413"/>
            <a:ext cx="808558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E804D99-4CFC-48D1-8D72-9778A59C8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052886"/>
              </p:ext>
            </p:extLst>
          </p:nvPr>
        </p:nvGraphicFramePr>
        <p:xfrm>
          <a:off x="539552" y="2204864"/>
          <a:ext cx="8085583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896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2219" y="762166"/>
            <a:ext cx="794313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66359" y="1387039"/>
            <a:ext cx="8049465" cy="361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5591B81-CC6E-4D9F-AF89-73FC5D56F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841358"/>
              </p:ext>
            </p:extLst>
          </p:nvPr>
        </p:nvGraphicFramePr>
        <p:xfrm>
          <a:off x="572249" y="1738719"/>
          <a:ext cx="7943101" cy="4353699"/>
        </p:xfrm>
        <a:graphic>
          <a:graphicData uri="http://schemas.openxmlformats.org/drawingml/2006/table">
            <a:tbl>
              <a:tblPr/>
              <a:tblGrid>
                <a:gridCol w="266189">
                  <a:extLst>
                    <a:ext uri="{9D8B030D-6E8A-4147-A177-3AD203B41FA5}">
                      <a16:colId xmlns:a16="http://schemas.microsoft.com/office/drawing/2014/main" val="182842712"/>
                    </a:ext>
                  </a:extLst>
                </a:gridCol>
                <a:gridCol w="266189">
                  <a:extLst>
                    <a:ext uri="{9D8B030D-6E8A-4147-A177-3AD203B41FA5}">
                      <a16:colId xmlns:a16="http://schemas.microsoft.com/office/drawing/2014/main" val="2120712421"/>
                    </a:ext>
                  </a:extLst>
                </a:gridCol>
                <a:gridCol w="266189">
                  <a:extLst>
                    <a:ext uri="{9D8B030D-6E8A-4147-A177-3AD203B41FA5}">
                      <a16:colId xmlns:a16="http://schemas.microsoft.com/office/drawing/2014/main" val="3343066128"/>
                    </a:ext>
                  </a:extLst>
                </a:gridCol>
                <a:gridCol w="3002620">
                  <a:extLst>
                    <a:ext uri="{9D8B030D-6E8A-4147-A177-3AD203B41FA5}">
                      <a16:colId xmlns:a16="http://schemas.microsoft.com/office/drawing/2014/main" val="3162281656"/>
                    </a:ext>
                  </a:extLst>
                </a:gridCol>
                <a:gridCol w="713389">
                  <a:extLst>
                    <a:ext uri="{9D8B030D-6E8A-4147-A177-3AD203B41FA5}">
                      <a16:colId xmlns:a16="http://schemas.microsoft.com/office/drawing/2014/main" val="1258159257"/>
                    </a:ext>
                  </a:extLst>
                </a:gridCol>
                <a:gridCol w="713389">
                  <a:extLst>
                    <a:ext uri="{9D8B030D-6E8A-4147-A177-3AD203B41FA5}">
                      <a16:colId xmlns:a16="http://schemas.microsoft.com/office/drawing/2014/main" val="1871440009"/>
                    </a:ext>
                  </a:extLst>
                </a:gridCol>
                <a:gridCol w="713389">
                  <a:extLst>
                    <a:ext uri="{9D8B030D-6E8A-4147-A177-3AD203B41FA5}">
                      <a16:colId xmlns:a16="http://schemas.microsoft.com/office/drawing/2014/main" val="3257134346"/>
                    </a:ext>
                  </a:extLst>
                </a:gridCol>
                <a:gridCol w="713389">
                  <a:extLst>
                    <a:ext uri="{9D8B030D-6E8A-4147-A177-3AD203B41FA5}">
                      <a16:colId xmlns:a16="http://schemas.microsoft.com/office/drawing/2014/main" val="85144243"/>
                    </a:ext>
                  </a:extLst>
                </a:gridCol>
                <a:gridCol w="649503">
                  <a:extLst>
                    <a:ext uri="{9D8B030D-6E8A-4147-A177-3AD203B41FA5}">
                      <a16:colId xmlns:a16="http://schemas.microsoft.com/office/drawing/2014/main" val="802965482"/>
                    </a:ext>
                  </a:extLst>
                </a:gridCol>
                <a:gridCol w="638855">
                  <a:extLst>
                    <a:ext uri="{9D8B030D-6E8A-4147-A177-3AD203B41FA5}">
                      <a16:colId xmlns:a16="http://schemas.microsoft.com/office/drawing/2014/main" val="2062428362"/>
                    </a:ext>
                  </a:extLst>
                </a:gridCol>
              </a:tblGrid>
              <a:tr h="1266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440709"/>
                  </a:ext>
                </a:extLst>
              </a:tr>
              <a:tr h="3878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688822"/>
                  </a:ext>
                </a:extLst>
              </a:tr>
              <a:tr h="1662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95.741.745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93.664.051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-2.077.694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22.478.135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171633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2.782.573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2.784.414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1.478.904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77394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238.521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364.901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126.380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149.840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63422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762699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585401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813913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018475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614765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13.786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1.912.606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1.898.820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628010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1.898.820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1.898.820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684322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68862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4731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17.929.551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14.873.708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-3.055.843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3.709.806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899634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17.929.551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14.873.708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-3.055.843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3.709.806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415825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44984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349353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147437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52.892.965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-1.781.672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17.101.012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71835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52.775.817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-1.898.820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17.101.012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92927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Vivienda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5.152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839564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6.835.497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6.835.497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2.230.912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26812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4.015.744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4.015.744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983.678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378629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24.203.741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22.304.921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-1.898.820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9.444.439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30275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5.253.958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5.253.958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933.528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332965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10.284.622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10.284.622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3.071.411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990602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4.075.923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4.075.923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437.044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76690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83308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117.148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756060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703.458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702.458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554714"/>
                  </a:ext>
                </a:extLst>
              </a:tr>
              <a:tr h="1266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703.458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702.458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938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0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9516" y="620688"/>
            <a:ext cx="7886701" cy="76635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89787" y="1431693"/>
            <a:ext cx="804946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6475231-F36D-4A05-95A7-0A1682F8A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536265"/>
              </p:ext>
            </p:extLst>
          </p:nvPr>
        </p:nvGraphicFramePr>
        <p:xfrm>
          <a:off x="569516" y="1783124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77540287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2827778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1129308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184101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449362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199275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295722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2648323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10466725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5018014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2940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95966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7.488.652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7.488.652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1.313.474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85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693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4579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0367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3422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2.777.106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1492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9040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2335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3.421.182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3.421.182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295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249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156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762104"/>
            <a:ext cx="79553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8842" y="1350998"/>
            <a:ext cx="8067464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68FDB87-F0F1-435B-B6E0-ED4C5F7D2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440093"/>
              </p:ext>
            </p:extLst>
          </p:nvPr>
        </p:nvGraphicFramePr>
        <p:xfrm>
          <a:off x="558842" y="1693275"/>
          <a:ext cx="7950816" cy="3942017"/>
        </p:xfrm>
        <a:graphic>
          <a:graphicData uri="http://schemas.openxmlformats.org/drawingml/2006/table">
            <a:tbl>
              <a:tblPr/>
              <a:tblGrid>
                <a:gridCol w="266449">
                  <a:extLst>
                    <a:ext uri="{9D8B030D-6E8A-4147-A177-3AD203B41FA5}">
                      <a16:colId xmlns:a16="http://schemas.microsoft.com/office/drawing/2014/main" val="4117956453"/>
                    </a:ext>
                  </a:extLst>
                </a:gridCol>
                <a:gridCol w="266449">
                  <a:extLst>
                    <a:ext uri="{9D8B030D-6E8A-4147-A177-3AD203B41FA5}">
                      <a16:colId xmlns:a16="http://schemas.microsoft.com/office/drawing/2014/main" val="708107684"/>
                    </a:ext>
                  </a:extLst>
                </a:gridCol>
                <a:gridCol w="266449">
                  <a:extLst>
                    <a:ext uri="{9D8B030D-6E8A-4147-A177-3AD203B41FA5}">
                      <a16:colId xmlns:a16="http://schemas.microsoft.com/office/drawing/2014/main" val="184618880"/>
                    </a:ext>
                  </a:extLst>
                </a:gridCol>
                <a:gridCol w="3005535">
                  <a:extLst>
                    <a:ext uri="{9D8B030D-6E8A-4147-A177-3AD203B41FA5}">
                      <a16:colId xmlns:a16="http://schemas.microsoft.com/office/drawing/2014/main" val="1772898809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3726875781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1987640875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1070832427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2417452191"/>
                    </a:ext>
                  </a:extLst>
                </a:gridCol>
                <a:gridCol w="650134">
                  <a:extLst>
                    <a:ext uri="{9D8B030D-6E8A-4147-A177-3AD203B41FA5}">
                      <a16:colId xmlns:a16="http://schemas.microsoft.com/office/drawing/2014/main" val="3820065723"/>
                    </a:ext>
                  </a:extLst>
                </a:gridCol>
                <a:gridCol w="639476">
                  <a:extLst>
                    <a:ext uri="{9D8B030D-6E8A-4147-A177-3AD203B41FA5}">
                      <a16:colId xmlns:a16="http://schemas.microsoft.com/office/drawing/2014/main" val="439160385"/>
                    </a:ext>
                  </a:extLst>
                </a:gridCol>
              </a:tblGrid>
              <a:tr h="1256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262812"/>
                  </a:ext>
                </a:extLst>
              </a:tr>
              <a:tr h="3847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310926"/>
                  </a:ext>
                </a:extLst>
              </a:tr>
              <a:tr h="1649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80.481.939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85.604.166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5.122.227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17.387.654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866724"/>
                  </a:ext>
                </a:extLst>
              </a:tr>
              <a:tr h="1256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2.670.093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2.671.610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1.387.249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450923"/>
                  </a:ext>
                </a:extLst>
              </a:tr>
              <a:tr h="1256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50912"/>
                  </a:ext>
                </a:extLst>
              </a:tr>
              <a:tr h="1256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976386"/>
                  </a:ext>
                </a:extLst>
              </a:tr>
              <a:tr h="1256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594817"/>
                  </a:ext>
                </a:extLst>
              </a:tr>
              <a:tr h="1256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77038"/>
                  </a:ext>
                </a:extLst>
              </a:tr>
              <a:tr h="1256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400726"/>
                  </a:ext>
                </a:extLst>
              </a:tr>
              <a:tr h="1256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236215"/>
                  </a:ext>
                </a:extLst>
              </a:tr>
              <a:tr h="1256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840298"/>
                  </a:ext>
                </a:extLst>
              </a:tr>
              <a:tr h="1256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078173"/>
                  </a:ext>
                </a:extLst>
              </a:tr>
              <a:tr h="1256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9.734.344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9.432.823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-301.521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4.159.973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763054"/>
                  </a:ext>
                </a:extLst>
              </a:tr>
              <a:tr h="1256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9.734.344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9.432.823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-301.521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4.159.973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767425"/>
                  </a:ext>
                </a:extLst>
              </a:tr>
              <a:tr h="1256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470828"/>
                  </a:ext>
                </a:extLst>
              </a:tr>
              <a:tr h="1256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332440"/>
                  </a:ext>
                </a:extLst>
              </a:tr>
              <a:tr h="1256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34.249.171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34.249.171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828564"/>
                  </a:ext>
                </a:extLst>
              </a:tr>
              <a:tr h="1256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30.016.405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5.244.271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10.093.307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845703"/>
                  </a:ext>
                </a:extLst>
              </a:tr>
              <a:tr h="1256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29.976.405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5.204.271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10.093.307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274083"/>
                  </a:ext>
                </a:extLst>
              </a:tr>
              <a:tr h="1256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780.354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5.984.625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5.204.271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1.321.562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70631"/>
                  </a:ext>
                </a:extLst>
              </a:tr>
              <a:tr h="1256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955.677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669.026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938415"/>
                  </a:ext>
                </a:extLst>
              </a:tr>
              <a:tr h="1256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16.372.382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16.372.382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6.237.437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830715"/>
                  </a:ext>
                </a:extLst>
              </a:tr>
              <a:tr h="1256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1.511.344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1.511.344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449205"/>
                  </a:ext>
                </a:extLst>
              </a:tr>
              <a:tr h="1256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709.302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770777"/>
                  </a:ext>
                </a:extLst>
              </a:tr>
              <a:tr h="1256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4.443.075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4.443.075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1.720.291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275938"/>
                  </a:ext>
                </a:extLst>
              </a:tr>
              <a:tr h="1256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161083"/>
                  </a:ext>
                </a:extLst>
              </a:tr>
              <a:tr h="1256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348666"/>
                  </a:ext>
                </a:extLst>
              </a:tr>
              <a:tr h="1256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259006"/>
                  </a:ext>
                </a:extLst>
              </a:tr>
              <a:tr h="1256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96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43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652605"/>
            <a:ext cx="7885527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9428" y="1450574"/>
            <a:ext cx="7885527" cy="359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415B2F1-A7AB-4316-BBC2-4A6D17E09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20570"/>
              </p:ext>
            </p:extLst>
          </p:nvPr>
        </p:nvGraphicFramePr>
        <p:xfrm>
          <a:off x="558254" y="1796654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78212566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8521663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3352109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0488513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647905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843753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940401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8915530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37077548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86770113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105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7586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2.730.087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2.730.087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102.043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3006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9195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3958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737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0854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1749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6953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439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1224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747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032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584" y="695239"/>
            <a:ext cx="787189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40584" y="1265687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7D4D9CA-671C-4CD1-8F74-F551D2FA6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599"/>
              </p:ext>
            </p:extLst>
          </p:nvPr>
        </p:nvGraphicFramePr>
        <p:xfrm>
          <a:off x="533181" y="1565685"/>
          <a:ext cx="7886701" cy="37266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20041146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5311262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2650674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4443585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205918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999356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380488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1335798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2104684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36554841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9073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94215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64.124.994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67.120.344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2.995.350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25.527.178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4986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2.067.783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2.351.536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1.081.026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6706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124.007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1598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1395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4398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9395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0423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0952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4207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38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17.998.490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20.548.355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2.549.865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5.470.337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056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17.998.490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20.548.355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2.549.865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5.470.337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700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7.095.043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3209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7.095.043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6396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26.715.956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11.698.429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6381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11.691.429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9166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4.391.485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4.391.485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8.470.460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3587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4.073.579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4.073.579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944.249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910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6.635.174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6.635.174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1.474.612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5152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3.589.823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3.589.823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86.495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7020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8.018.895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8.018.895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715.613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210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2394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8171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130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729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9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584" y="614148"/>
            <a:ext cx="7881040" cy="7634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40584" y="1377595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CC6167A-2F29-4808-AC33-DEE0D6AB8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275211"/>
              </p:ext>
            </p:extLst>
          </p:nvPr>
        </p:nvGraphicFramePr>
        <p:xfrm>
          <a:off x="540584" y="1732195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6126367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9763762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207645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484955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419607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594901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585562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9264998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46077081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7024566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79073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22757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26.724.303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26.724.303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1.772.865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5954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711.076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1402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9.908.065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711.076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3380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1.061.789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5879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1.061.789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1110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7655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13.623.805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4219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12.527.748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12.527.748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0049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49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45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5626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8913" y="1526026"/>
            <a:ext cx="7886701" cy="2164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43DA0AB-A42C-4CCB-8E64-1DC57AE7B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74302"/>
              </p:ext>
            </p:extLst>
          </p:nvPr>
        </p:nvGraphicFramePr>
        <p:xfrm>
          <a:off x="539550" y="1898948"/>
          <a:ext cx="7886701" cy="2709295"/>
        </p:xfrm>
        <a:graphic>
          <a:graphicData uri="http://schemas.openxmlformats.org/drawingml/2006/table">
            <a:tbl>
              <a:tblPr/>
              <a:tblGrid>
                <a:gridCol w="280366">
                  <a:extLst>
                    <a:ext uri="{9D8B030D-6E8A-4147-A177-3AD203B41FA5}">
                      <a16:colId xmlns:a16="http://schemas.microsoft.com/office/drawing/2014/main" val="4007233280"/>
                    </a:ext>
                  </a:extLst>
                </a:gridCol>
                <a:gridCol w="3162530">
                  <a:extLst>
                    <a:ext uri="{9D8B030D-6E8A-4147-A177-3AD203B41FA5}">
                      <a16:colId xmlns:a16="http://schemas.microsoft.com/office/drawing/2014/main" val="1631846548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3603722570"/>
                    </a:ext>
                  </a:extLst>
                </a:gridCol>
                <a:gridCol w="773810">
                  <a:extLst>
                    <a:ext uri="{9D8B030D-6E8A-4147-A177-3AD203B41FA5}">
                      <a16:colId xmlns:a16="http://schemas.microsoft.com/office/drawing/2014/main" val="546957040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1515469285"/>
                    </a:ext>
                  </a:extLst>
                </a:gridCol>
                <a:gridCol w="799043">
                  <a:extLst>
                    <a:ext uri="{9D8B030D-6E8A-4147-A177-3AD203B41FA5}">
                      <a16:colId xmlns:a16="http://schemas.microsoft.com/office/drawing/2014/main" val="3701368657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1167365249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1346513729"/>
                    </a:ext>
                  </a:extLst>
                </a:gridCol>
              </a:tblGrid>
              <a:tr h="134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951567"/>
                  </a:ext>
                </a:extLst>
              </a:tr>
              <a:tr h="4122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963614"/>
                  </a:ext>
                </a:extLst>
              </a:tr>
              <a:tr h="143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3.722.690.939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3.755.622.904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32.931.965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1.366.526.343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445690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156.185.671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158.256.969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2.071.298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80.996.435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966204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21.460.658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21.362.658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-98.000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7.699.899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254263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785.192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785.182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585.385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5853850,0%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319761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280.848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87755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3.657.463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25464,5%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25464,5%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647253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4.539.509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4.539.509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695.593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617993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4.157.090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19.462.393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15.305.303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2.351.874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85942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17.356.914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-344.353.484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691195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469.564.689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608.005.946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138.441.257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178.003.787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924819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1.012.681.495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1.105.664.968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92.983.473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286.557.975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193502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1.691.444.654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1.817.494.498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126.049.844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805.153.592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223874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1.799.131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1.747.092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543.492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1044,4%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41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7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943" y="863162"/>
            <a:ext cx="7884385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C431F823-5A82-4221-9DC9-02A880351428}"/>
              </a:ext>
            </a:extLst>
          </p:cNvPr>
          <p:cNvSpPr txBox="1">
            <a:spLocks/>
          </p:cNvSpPr>
          <p:nvPr/>
        </p:nvSpPr>
        <p:spPr>
          <a:xfrm>
            <a:off x="574721" y="1454836"/>
            <a:ext cx="779660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C103109-35DF-4A56-ADC2-674A3391D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827875"/>
              </p:ext>
            </p:extLst>
          </p:nvPr>
        </p:nvGraphicFramePr>
        <p:xfrm>
          <a:off x="484629" y="1869787"/>
          <a:ext cx="7886699" cy="3502428"/>
        </p:xfrm>
        <a:graphic>
          <a:graphicData uri="http://schemas.openxmlformats.org/drawingml/2006/table">
            <a:tbl>
              <a:tblPr/>
              <a:tblGrid>
                <a:gridCol w="277310">
                  <a:extLst>
                    <a:ext uri="{9D8B030D-6E8A-4147-A177-3AD203B41FA5}">
                      <a16:colId xmlns:a16="http://schemas.microsoft.com/office/drawing/2014/main" val="4167398077"/>
                    </a:ext>
                  </a:extLst>
                </a:gridCol>
                <a:gridCol w="277310">
                  <a:extLst>
                    <a:ext uri="{9D8B030D-6E8A-4147-A177-3AD203B41FA5}">
                      <a16:colId xmlns:a16="http://schemas.microsoft.com/office/drawing/2014/main" val="4104572929"/>
                    </a:ext>
                  </a:extLst>
                </a:gridCol>
                <a:gridCol w="3017134">
                  <a:extLst>
                    <a:ext uri="{9D8B030D-6E8A-4147-A177-3AD203B41FA5}">
                      <a16:colId xmlns:a16="http://schemas.microsoft.com/office/drawing/2014/main" val="1013549144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1773759418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2774153670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3936425140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1907573802"/>
                    </a:ext>
                  </a:extLst>
                </a:gridCol>
                <a:gridCol w="676637">
                  <a:extLst>
                    <a:ext uri="{9D8B030D-6E8A-4147-A177-3AD203B41FA5}">
                      <a16:colId xmlns:a16="http://schemas.microsoft.com/office/drawing/2014/main" val="1409858890"/>
                    </a:ext>
                  </a:extLst>
                </a:gridCol>
                <a:gridCol w="665544">
                  <a:extLst>
                    <a:ext uri="{9D8B030D-6E8A-4147-A177-3AD203B41FA5}">
                      <a16:colId xmlns:a16="http://schemas.microsoft.com/office/drawing/2014/main" val="639256187"/>
                    </a:ext>
                  </a:extLst>
                </a:gridCol>
              </a:tblGrid>
              <a:tr h="133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531905"/>
                  </a:ext>
                </a:extLst>
              </a:tr>
              <a:tr h="4076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380731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651.594.597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329.254.982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-322.339.615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143.806.785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280230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596.747.388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249.859.177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-346.888.211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110.765.642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556400"/>
                  </a:ext>
                </a:extLst>
              </a:tr>
              <a:tr h="149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Asentamientos Precarios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19.822.063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-1.751.115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13.739.820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517855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Barrios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25.678.191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-7.595.840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4.687.344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96688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Metropolitano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37.261.277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39.926.096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2.664.819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15.590.167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83104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117.055.921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118.844.565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1.788.644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27.362.366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88530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91.403.349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94.725.687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3.322.338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45.778.106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02502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63.786.097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67.916.118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4.130.021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25.395.707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28141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IV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164.104.644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164.849.743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745.099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34.798.997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46593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258.384.047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258.959.231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575.184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134.250.150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88850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126.288.206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127.555.364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1.267.158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63.954.790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43543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251.378.457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253.582.631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2.204.174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101.825.262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5999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433.068.995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434.906.417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1.837.422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136.967.611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87265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IX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301.703.034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308.859.859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7.156.825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94.641.838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21886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203.160.691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205.813.529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2.652.838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80.531.495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13432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40.854.754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41.494.482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639.728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23.137.192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71249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67.123.408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68.570.110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1.446.702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29.959.890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20521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RM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675.174.784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683.517.596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8.342.812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264.782.612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52913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XIV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95.741.745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93.664.051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-2.077.694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22.478.135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10285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80.481.939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85.604.166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5.122.227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17.387.654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86633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64.124.994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67.120.344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2.995.350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25.527.178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585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0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943" y="863162"/>
            <a:ext cx="7884385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FET – Covid -19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CE30FD1E-4138-4A55-9934-752D125285D8}"/>
              </a:ext>
            </a:extLst>
          </p:cNvPr>
          <p:cNvSpPr txBox="1">
            <a:spLocks/>
          </p:cNvSpPr>
          <p:nvPr/>
        </p:nvSpPr>
        <p:spPr>
          <a:xfrm>
            <a:off x="483509" y="1425688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74D5528-5CD6-4C1B-81D4-487541452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054839"/>
              </p:ext>
            </p:extLst>
          </p:nvPr>
        </p:nvGraphicFramePr>
        <p:xfrm>
          <a:off x="483509" y="1841889"/>
          <a:ext cx="7886699" cy="2961675"/>
        </p:xfrm>
        <a:graphic>
          <a:graphicData uri="http://schemas.openxmlformats.org/drawingml/2006/table">
            <a:tbl>
              <a:tblPr/>
              <a:tblGrid>
                <a:gridCol w="277310">
                  <a:extLst>
                    <a:ext uri="{9D8B030D-6E8A-4147-A177-3AD203B41FA5}">
                      <a16:colId xmlns:a16="http://schemas.microsoft.com/office/drawing/2014/main" val="1961652808"/>
                    </a:ext>
                  </a:extLst>
                </a:gridCol>
                <a:gridCol w="277310">
                  <a:extLst>
                    <a:ext uri="{9D8B030D-6E8A-4147-A177-3AD203B41FA5}">
                      <a16:colId xmlns:a16="http://schemas.microsoft.com/office/drawing/2014/main" val="3251609038"/>
                    </a:ext>
                  </a:extLst>
                </a:gridCol>
                <a:gridCol w="3017134">
                  <a:extLst>
                    <a:ext uri="{9D8B030D-6E8A-4147-A177-3AD203B41FA5}">
                      <a16:colId xmlns:a16="http://schemas.microsoft.com/office/drawing/2014/main" val="3822300317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1791168136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350783152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2036859576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1378101883"/>
                    </a:ext>
                  </a:extLst>
                </a:gridCol>
                <a:gridCol w="676637">
                  <a:extLst>
                    <a:ext uri="{9D8B030D-6E8A-4147-A177-3AD203B41FA5}">
                      <a16:colId xmlns:a16="http://schemas.microsoft.com/office/drawing/2014/main" val="3392335638"/>
                    </a:ext>
                  </a:extLst>
                </a:gridCol>
                <a:gridCol w="665544">
                  <a:extLst>
                    <a:ext uri="{9D8B030D-6E8A-4147-A177-3AD203B41FA5}">
                      <a16:colId xmlns:a16="http://schemas.microsoft.com/office/drawing/2014/main" val="2931073811"/>
                    </a:ext>
                  </a:extLst>
                </a:gridCol>
              </a:tblGrid>
              <a:tr h="133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697852"/>
                  </a:ext>
                </a:extLst>
              </a:tr>
              <a:tr h="3993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30580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TARAPACÁ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5.026.461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5.026.461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97552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ANTOFAGASTA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11.808.890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11.808.890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3.770.889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24043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ATACAMA FET - Covid - 19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6.460.462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6.460.462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1.986.451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894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COQUIMBO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15.987.383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15.987.383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6.532.983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32674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VALPARAÍSO FET - Covid - 19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26.107.507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26.107.507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3.730.136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54359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LDOR GRAL BERNARDO O'HIGGINS FET - Covid - 19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18.007.304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18.007.304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5.040.746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0945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MAULE FET - Covid - 19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17.749.741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17.749.741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3.200.294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54819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BIOBÍO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33.173.159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33.173.159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12.866.585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68845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LA ARAUCANÍA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34.651.858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34.651.858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10.327.983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1244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LOS LAGOS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18.895.549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18.895.549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1.419.985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091511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AYSÉN DEL GRAL CARLOS IBÁÑEZ DEL CAMPO FET - Covid - 19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8.958.906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2.461.686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87119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MAGALLANES Y DE LA ANTÁRTICA CHILENA FET - Covid - 19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2.466.048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26772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METROPOLITANA DE SANTIAGO FET - Covid - 19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74.221.623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74.221.623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23.824.052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8149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LOS RÍOS FET - Covid - 19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7.488.652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7.488.652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1.313.474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9921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ARICA Y PARINACOTA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2.730.087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2.730.087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102.043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4419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ÑUBLE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26.724.303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26.724.303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1.772.865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129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34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0" y="764704"/>
            <a:ext cx="7886701" cy="55486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52" y="1368982"/>
            <a:ext cx="779660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D1C1342-BD57-4A0C-B4D9-34CAF5B84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182753"/>
              </p:ext>
            </p:extLst>
          </p:nvPr>
        </p:nvGraphicFramePr>
        <p:xfrm>
          <a:off x="539550" y="1768411"/>
          <a:ext cx="7886701" cy="39597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03497234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4245401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2414824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0282224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294224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478753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4349928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5388801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75082637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38552829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22734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43369"/>
                  </a:ext>
                </a:extLst>
              </a:tr>
              <a:tr h="1474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596.747.388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249.859.177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-346.888.211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110.765.642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41869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55.001.342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55.129.553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27.945.356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4246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10.313.485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8.649.176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-1.664.309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2.564.699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54995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183.119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1488380,0%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04026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183.119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1488380,0%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96655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280.848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26664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280.848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71083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Nacional para la Superación de la Pobreza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547.622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28821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Instituto Forestal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57315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Construcción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127.523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70.561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69675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7130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Plan BIM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84.976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6224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33226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3150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4.408.889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-130.450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59647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4.408.889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-130.450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35210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3.879.109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3.868.465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1.329.874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86068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95124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73.977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17976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52171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783.983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4217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2.824.076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2.824.076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1.244.713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18715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17.356.914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-344.353.484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57642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17.356.914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-344.353.484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8033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17.356.914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-344.353.484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44151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24.189.511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22.996.606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-1.192.905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13.229.277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87145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168.638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26125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24.020.873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22.526.704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-1.494.169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13.206.583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17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21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0448" y="791148"/>
            <a:ext cx="7890790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888" y="1464847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543C50D-421B-4C6F-B085-9CAEAE245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593908"/>
              </p:ext>
            </p:extLst>
          </p:nvPr>
        </p:nvGraphicFramePr>
        <p:xfrm>
          <a:off x="530448" y="1850106"/>
          <a:ext cx="7886701" cy="257057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61911250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6085061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0528874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875920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018393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073128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324866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0535398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7252018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5948355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415646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96965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136.185.769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136.185.769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65.074.549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21366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135.728.596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135.728.596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64.935.607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92531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 Concesiones Transantiago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1.108.522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1.108.522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516.632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18647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MINVU-PNUD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1.088.734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42807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Universidades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56.803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91103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Centro de Innovación en Madera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89.172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68628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CTEC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46391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Complementario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52010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 la Originación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584.317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247.623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83857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13.716.327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13.716.327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6.507.948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23046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Cartera Hipotecaria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83.477.734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83.477.734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40.319.840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0001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35.491.999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35.491.999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16.223.357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11140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47967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a  SERVIU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5443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14953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6565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13286</Words>
  <Application>Microsoft Office PowerPoint</Application>
  <PresentationFormat>Presentación en pantalla (4:3)</PresentationFormat>
  <Paragraphs>8188</Paragraphs>
  <Slides>45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Diseño personalizado</vt:lpstr>
      <vt:lpstr>EJECUCIÓN ACUMULADA DE GASTOS PRESUPUESTARIOS AL MES DE JUNIO DE 2021 PARTIDA 18: MINISTERIO DEL VIVIENDA Y URBANISMO</vt:lpstr>
      <vt:lpstr>Presentación de PowerPoint</vt:lpstr>
      <vt:lpstr>Presentación de PowerPoint</vt:lpstr>
      <vt:lpstr>Presentación de PowerPoint</vt:lpstr>
      <vt:lpstr>EJECUCIÓN ACUMULADA DE GASTOS A JUNIO DE 2021  PARTIDA 18 MINISTERIO DE VIVIENDA Y URBANISMO</vt:lpstr>
      <vt:lpstr>EJECUCIÓN ACUMULADA DE GASTOS A JUNIO DE 2021  PARTIDA 18 RESUMEN POR CAPÍTULOS</vt:lpstr>
      <vt:lpstr>EJECUCIÓN ACUMULADA DE GASTOS A JUNIO DE 2021  PARTIDA 18 RESUMEN FET – Covid -19</vt:lpstr>
      <vt:lpstr>EJECUCIÓN ACUMULADA DE GASTOS A JUNIO DE 2021  PARTIDA 18. CAPÍTULO 01. PROGRAMA 01: SUBSECRETARÍA DE VIVIENDA Y URBANISMO</vt:lpstr>
      <vt:lpstr>EJECUCIÓN ACUMULADA DE GASTOS A JUNIO DE 2021  PARTIDA 18. CAPÍTULO 01. PROGRAMA 01: SUBSECRETARÍA DE VIVIENDA Y URBANISMO</vt:lpstr>
      <vt:lpstr>EJECUCIÓN ACUMULADA DE GASTOS A JUNIO DE 2021  PARTIDA 18. CAPÍTULO 01. PROGRAMA 01: SUBSECRETARÍA DE VIVIENDA Y URBANISMO FET – Covid - 19</vt:lpstr>
      <vt:lpstr>EJECUCIÓN ACUMULADA DE GASTOS A JUNIO DE 2021  PARTIDA 18. CAPÍTULO 01. PROGRAMA 02: ASENTAMIENTOS PRECARIOS</vt:lpstr>
      <vt:lpstr>EJECUCIÓN ACUMULADA DE GASTOS A JUNIO DE 2021  PARTIDA 18. CAPÍTULO 01. PROGRAMA 04: RECUPERACIÓN DE BARRIOS</vt:lpstr>
      <vt:lpstr>EJECUCIÓN ACUMULADA DE GASTOS A JUNIO DE 2021  PARTIDA 18. CAPÍTULO 02. PROGRAMA 01: PARQUE METROPOLITANO</vt:lpstr>
      <vt:lpstr>EJECUCIÓN ACUMULADA DE GASTOS A JUNIO DE 2021  PARTIDA 18. CAPÍTULO 21. PROGRAMA 01: SERVIU I REGIÓN</vt:lpstr>
      <vt:lpstr>EJECUCIÓN ACUMULADA DE GASTOS A JUNIO DE 2021  PARTIDA 18. CAPÍTULO 21. PROGRAMA 01: SERVIU I REGIÓN  FET – Covid - 19</vt:lpstr>
      <vt:lpstr>EJECUCIÓN ACUMULADA DE GASTOS A JUNIO DE 2021  PARTIDA 18. CAPÍTULO 22. PROGRAMA 01: SERVIU II REGIÓN</vt:lpstr>
      <vt:lpstr>EJECUCIÓN ACUMULADA DE GASTOS A JUNIO DE 2021  PARTIDA 18. CAPÍTULO 22. PROGRAMA 01: SERVIU II REGIÓN FET – Covid - 19</vt:lpstr>
      <vt:lpstr>EJECUCIÓN ACUMULADA DE GASTOS A JUNIO DE 2021  PARTIDA 18. CAPÍTULO 23. PROGRAMA 01: SERVIU III REGIÓN</vt:lpstr>
      <vt:lpstr>EJECUCIÓN ACUMULADA DE GASTOS A JUNIO DE 2021  PARTIDA 18. CAPÍTULO 23. PROGRAMA 01: SERVIU III REGIÓN FET – Covid - 19</vt:lpstr>
      <vt:lpstr>EJECUCIÓN ACUMULADA DE GASTOS A JUNIO DE 2021  PARTIDA 18. CAPÍTULO 24. PROGRAMA 01: SERVIU IV REGIÓN</vt:lpstr>
      <vt:lpstr>EJECUCIÓN ACUMULADA DE GASTOS A JUNIO DE 2021  PARTIDA 18. CAPÍTULO 24. PROGRAMA 01: SERVIU IV REGIÓN FET – Covid - 19</vt:lpstr>
      <vt:lpstr>EJECUCIÓN ACUMULADA DE GASTOS A JUNIO DE 2021  PARTIDA 18. CAPÍTULO 25. PROGRAMA 01: SERVIU V REGIÓN</vt:lpstr>
      <vt:lpstr>EJECUCIÓN ACUMULADA DE GASTOS A JUNIO DE 2021  PARTIDA 18. CAPÍTULO 25. PROGRAMA 01: SERVIU V REGIÓN FET – Covid - 19</vt:lpstr>
      <vt:lpstr>EJECUCIÓN ACUMULADA DE GASTOS A JUNIO DE 2021  PARTIDA 18. CAPÍTULO 26. PROGRAMA 01: SERVIU VI REGIÓN</vt:lpstr>
      <vt:lpstr>EJECUCIÓN ACUMULADA DE GASTOS A JUNIO DE 2021  PARTIDA 18. CAPÍTULO 26. PROGRAMA 01: SERVIU VI REGIÓN FET – Covid - 19</vt:lpstr>
      <vt:lpstr>EJECUCIÓN ACUMULADA DE GASTOS A JUNIO DE 2021  PARTIDA 18. CAPÍTULO 27. PROGRAMA 01: SERVIU VII REGIÓN</vt:lpstr>
      <vt:lpstr>EJECUCIÓN ACUMULADA DE GASTOS A JUNIO DE 2021  PARTIDA 18. CAPÍTULO 27. PROGRAMA 01: SERVIU VII REGIÓN FET – Covid - 19</vt:lpstr>
      <vt:lpstr>EJECUCIÓN ACUMULADA DE GASTOS A JUNIO DE 2021  PARTIDA 18. CAPÍTULO 28. PROGRAMA 01: SERVIU VIII REGIÓN</vt:lpstr>
      <vt:lpstr>EJECUCIÓN ACUMULADA DE GASTOS A JUNIO DE 2021  PARTIDA 18. CAPÍTULO 28. PROGRAMA 01: SERVIU VIII REGIÓN FET – Covid - 19</vt:lpstr>
      <vt:lpstr>EJECUCIÓN ACUMULADA DE GASTOS A JUNIO DE 2021  PARTIDA 18. CAPÍTULO 29. PROGRAMA 01: SERVIU IX REGIÓN</vt:lpstr>
      <vt:lpstr>EJECUCIÓN ACUMULADA DE GASTOS A JUNIO DE 2021  PARTIDA 18. CAPÍTULO 29. PROGRAMA 01: SERVIU IX REGIÓN FET – Covid - 19</vt:lpstr>
      <vt:lpstr>EJECUCIÓN ACUMULADA DE GASTOS A JUNIO DE 2021  PARTIDA 18. CAPÍTULO 30. PROGRAMA 01: SERVIU X REGIÓN</vt:lpstr>
      <vt:lpstr>EJECUCIÓN ACUMULADA DE GASTOS A JUNIO DE 2021  PARTIDA 18. CAPÍTULO 30. PROGRAMA 01: SERVIU X REGIÓN FET – Covid - 19</vt:lpstr>
      <vt:lpstr>EJECUCIÓN ACUMULADA DE GASTOS A JUNIO DE 2021  PARTIDA 18. CAPÍTULO 31. PROGRAMA 01: SERVIU XI REGIÓN</vt:lpstr>
      <vt:lpstr>EJECUCIÓN ACUMULADA DE GASTOS A JUNIO DE 2021  PARTIDA 18. CAPÍTULO 31. PROGRAMA 01: SERVIU XI REGIÓN FET – Covid - 19</vt:lpstr>
      <vt:lpstr>EJECUCIÓN ACUMULADA DE GASTOS A JUNIO DE 2021  PARTIDA 18. CAPÍTULO 32. PROGRAMA 01: SERVIU XII REGIÓN</vt:lpstr>
      <vt:lpstr>EJECUCIÓN ACUMULADA DE GASTOS A JUNIO DE 2021  PARTIDA 18. CAPÍTULO 32. PROGRAMA 01: SERVIU XII REGIÓN FET – Covid - 19</vt:lpstr>
      <vt:lpstr>EJECUCIÓN ACUMULADA DE GASTOS A JUNIO DE 2021  PARTIDA 18. CAPÍTULO 33. PROGRAMA 01: SERVIU REGIÓN METROPOLITANA</vt:lpstr>
      <vt:lpstr>EJECUCIÓN ACUMULADA DE GASTOS A JUNIO DE 2021  PARTIDA 18. CAPÍTULO 33. PROGRAMA 01: SERVIU REGIÓN METROPOLITANA FET – Covid - 19</vt:lpstr>
      <vt:lpstr>EJECUCIÓN ACUMULADA DE GASTOS A JUNIO DE 2021  PARTIDA 18. CAPÍTULO 34. PROGRAMA 01: SERVIU XIV REGIÓN</vt:lpstr>
      <vt:lpstr>EJECUCIÓN ACUMULADA DE GASTOS A JUNIO DE 2021  PARTIDA 18. CAPÍTULO 34. PROGRAMA 01: SERVIU XIV REGIÓN FET – Covid - 19</vt:lpstr>
      <vt:lpstr>EJECUCIÓN ACUMULADA DE GASTOS A JUNIO DE 2021  PARTIDA 18. CAPÍTULO 35. PROGRAMA 01: SERVIU XV REGIÓN</vt:lpstr>
      <vt:lpstr>EJECUCIÓN ACUMULADA DE GASTOS A JUNIO DE 2021  PARTIDA 18. CAPÍTULO 35. PROGRAMA 01: SERVIU XV REGIÓN FET – Covid - 19</vt:lpstr>
      <vt:lpstr>EJECUCIÓN ACUMULADA DE GASTOS A JUNIO DE 2021  PARTIDA 18. CAPÍTULO 36. PROGRAMA 01: SERVIU XVI REGIÓN</vt:lpstr>
      <vt:lpstr>EJECUCIÓN ACUMULADA DE GASTOS A JUNIO DE 2021  PARTIDA 18. CAPÍTULO 36. PROGRAMA 01: SERVIU XVI REGIÓN FET – Covid - 19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Soto</dc:creator>
  <cp:lastModifiedBy>Presupuesto</cp:lastModifiedBy>
  <cp:revision>101</cp:revision>
  <dcterms:created xsi:type="dcterms:W3CDTF">2019-12-13T17:53:17Z</dcterms:created>
  <dcterms:modified xsi:type="dcterms:W3CDTF">2021-08-08T22:11:34Z</dcterms:modified>
</cp:coreProperties>
</file>