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32F-4841-91CE-114B70DC84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32F-4841-91CE-114B70DC84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32F-4841-91CE-114B70DC84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32F-4841-91CE-114B70DC84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32F-4841-91CE-114B70DC84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32F-4841-91CE-114B70DC84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32F-4841-91CE-114B70DC84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32F-4841-91CE-114B70DC84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32F-4841-91CE-114B70DC8465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2F-4841-91CE-114B70DC8465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32F-4841-91CE-114B70DC8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10-4EF0-A2F4-1177B3EFD968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10-4EF0-A2F4-1177B3EFD9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15'!$D$27:$I$27</c:f>
              <c:numCache>
                <c:formatCode>0.0%</c:formatCode>
                <c:ptCount val="6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  <c:pt idx="5">
                  <c:v>0.16719968496293178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10-4EF0-A2F4-1177B3EFD968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10-4EF0-A2F4-1177B3EFD968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10-4EF0-A2F4-1177B3EFD9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89-41BE-BD06-C51154363B9E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89-41BE-BD06-C51154363B9E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89-41BE-BD06-C51154363B9E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89-41BE-BD06-C51154363B9E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89-41BE-BD06-C51154363B9E}"/>
                </c:ext>
              </c:extLst>
            </c:dLbl>
            <c:dLbl>
              <c:idx val="5"/>
              <c:layout>
                <c:manualLayout>
                  <c:x val="-7.6252723311546894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89-41BE-BD06-C51154363B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15'!$D$20:$I$20</c:f>
              <c:numCache>
                <c:formatCode>0.0%</c:formatCode>
                <c:ptCount val="6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  <c:pt idx="5">
                  <c:v>0.66024387536781892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889-41BE-BD06-C51154363B9E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889-41BE-BD06-C51154363B9E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889-41BE-BD06-C51154363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F464BE-B45D-4FC1-9D1C-EF67AE77F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382261"/>
              </p:ext>
            </p:extLst>
          </p:nvPr>
        </p:nvGraphicFramePr>
        <p:xfrm>
          <a:off x="539537" y="1797116"/>
          <a:ext cx="8074098" cy="3314215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518045270"/>
                    </a:ext>
                  </a:extLst>
                </a:gridCol>
                <a:gridCol w="271652">
                  <a:extLst>
                    <a:ext uri="{9D8B030D-6E8A-4147-A177-3AD203B41FA5}">
                      <a16:colId xmlns:a16="http://schemas.microsoft.com/office/drawing/2014/main" val="113084351"/>
                    </a:ext>
                  </a:extLst>
                </a:gridCol>
                <a:gridCol w="280707">
                  <a:extLst>
                    <a:ext uri="{9D8B030D-6E8A-4147-A177-3AD203B41FA5}">
                      <a16:colId xmlns:a16="http://schemas.microsoft.com/office/drawing/2014/main" val="3939704137"/>
                    </a:ext>
                  </a:extLst>
                </a:gridCol>
                <a:gridCol w="2450904">
                  <a:extLst>
                    <a:ext uri="{9D8B030D-6E8A-4147-A177-3AD203B41FA5}">
                      <a16:colId xmlns:a16="http://schemas.microsoft.com/office/drawing/2014/main" val="1589387080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475726387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763047566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377898679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306588164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803688946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642841814"/>
                    </a:ext>
                  </a:extLst>
                </a:gridCol>
              </a:tblGrid>
              <a:tr h="1497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853809"/>
                  </a:ext>
                </a:extLst>
              </a:tr>
              <a:tr h="4587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345914"/>
                  </a:ext>
                </a:extLst>
              </a:tr>
              <a:tr h="159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6.772.475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2.551.239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607238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1.736.546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974757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37293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60750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015205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26425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295577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789455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070897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20567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56409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438465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984123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667511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831333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940151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85317"/>
                  </a:ext>
                </a:extLst>
              </a:tr>
              <a:tr h="14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213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CAEFF8-E750-467C-8EEE-79258704F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928648"/>
              </p:ext>
            </p:extLst>
          </p:nvPr>
        </p:nvGraphicFramePr>
        <p:xfrm>
          <a:off x="546001" y="1707363"/>
          <a:ext cx="8051998" cy="4351338"/>
        </p:xfrm>
        <a:graphic>
          <a:graphicData uri="http://schemas.openxmlformats.org/drawingml/2006/table">
            <a:tbl>
              <a:tblPr/>
              <a:tblGrid>
                <a:gridCol w="734225">
                  <a:extLst>
                    <a:ext uri="{9D8B030D-6E8A-4147-A177-3AD203B41FA5}">
                      <a16:colId xmlns:a16="http://schemas.microsoft.com/office/drawing/2014/main" val="3453156114"/>
                    </a:ext>
                  </a:extLst>
                </a:gridCol>
                <a:gridCol w="256980">
                  <a:extLst>
                    <a:ext uri="{9D8B030D-6E8A-4147-A177-3AD203B41FA5}">
                      <a16:colId xmlns:a16="http://schemas.microsoft.com/office/drawing/2014/main" val="229979749"/>
                    </a:ext>
                  </a:extLst>
                </a:gridCol>
                <a:gridCol w="256980">
                  <a:extLst>
                    <a:ext uri="{9D8B030D-6E8A-4147-A177-3AD203B41FA5}">
                      <a16:colId xmlns:a16="http://schemas.microsoft.com/office/drawing/2014/main" val="790900127"/>
                    </a:ext>
                  </a:extLst>
                </a:gridCol>
                <a:gridCol w="2263859">
                  <a:extLst>
                    <a:ext uri="{9D8B030D-6E8A-4147-A177-3AD203B41FA5}">
                      <a16:colId xmlns:a16="http://schemas.microsoft.com/office/drawing/2014/main" val="1039665372"/>
                    </a:ext>
                  </a:extLst>
                </a:gridCol>
                <a:gridCol w="770935">
                  <a:extLst>
                    <a:ext uri="{9D8B030D-6E8A-4147-A177-3AD203B41FA5}">
                      <a16:colId xmlns:a16="http://schemas.microsoft.com/office/drawing/2014/main" val="1798666618"/>
                    </a:ext>
                  </a:extLst>
                </a:gridCol>
                <a:gridCol w="770935">
                  <a:extLst>
                    <a:ext uri="{9D8B030D-6E8A-4147-A177-3AD203B41FA5}">
                      <a16:colId xmlns:a16="http://schemas.microsoft.com/office/drawing/2014/main" val="4190964711"/>
                    </a:ext>
                  </a:extLst>
                </a:gridCol>
                <a:gridCol w="770935">
                  <a:extLst>
                    <a:ext uri="{9D8B030D-6E8A-4147-A177-3AD203B41FA5}">
                      <a16:colId xmlns:a16="http://schemas.microsoft.com/office/drawing/2014/main" val="1605863834"/>
                    </a:ext>
                  </a:extLst>
                </a:gridCol>
                <a:gridCol w="746462">
                  <a:extLst>
                    <a:ext uri="{9D8B030D-6E8A-4147-A177-3AD203B41FA5}">
                      <a16:colId xmlns:a16="http://schemas.microsoft.com/office/drawing/2014/main" val="410994110"/>
                    </a:ext>
                  </a:extLst>
                </a:gridCol>
                <a:gridCol w="746462">
                  <a:extLst>
                    <a:ext uri="{9D8B030D-6E8A-4147-A177-3AD203B41FA5}">
                      <a16:colId xmlns:a16="http://schemas.microsoft.com/office/drawing/2014/main" val="596039539"/>
                    </a:ext>
                  </a:extLst>
                </a:gridCol>
                <a:gridCol w="734225">
                  <a:extLst>
                    <a:ext uri="{9D8B030D-6E8A-4147-A177-3AD203B41FA5}">
                      <a16:colId xmlns:a16="http://schemas.microsoft.com/office/drawing/2014/main" val="3425449642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601565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437511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44.113.157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13.210.868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83065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7.978.669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3.923.627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96769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1.769.809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46274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2241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9838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09175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3343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24225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97856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65145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61541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11852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0944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83944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3870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95763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9936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78137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9983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86274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12402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7.176.417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35322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7.176.417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54778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427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46270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855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907530-597F-49C0-9625-491AB4B7C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644664"/>
              </p:ext>
            </p:extLst>
          </p:nvPr>
        </p:nvGraphicFramePr>
        <p:xfrm>
          <a:off x="500774" y="1852312"/>
          <a:ext cx="7996324" cy="4280169"/>
        </p:xfrm>
        <a:graphic>
          <a:graphicData uri="http://schemas.openxmlformats.org/drawingml/2006/table">
            <a:tbl>
              <a:tblPr/>
              <a:tblGrid>
                <a:gridCol w="664744">
                  <a:extLst>
                    <a:ext uri="{9D8B030D-6E8A-4147-A177-3AD203B41FA5}">
                      <a16:colId xmlns:a16="http://schemas.microsoft.com/office/drawing/2014/main" val="4089727311"/>
                    </a:ext>
                  </a:extLst>
                </a:gridCol>
                <a:gridCol w="249279">
                  <a:extLst>
                    <a:ext uri="{9D8B030D-6E8A-4147-A177-3AD203B41FA5}">
                      <a16:colId xmlns:a16="http://schemas.microsoft.com/office/drawing/2014/main" val="3473393535"/>
                    </a:ext>
                  </a:extLst>
                </a:gridCol>
                <a:gridCol w="257589">
                  <a:extLst>
                    <a:ext uri="{9D8B030D-6E8A-4147-A177-3AD203B41FA5}">
                      <a16:colId xmlns:a16="http://schemas.microsoft.com/office/drawing/2014/main" val="1570643338"/>
                    </a:ext>
                  </a:extLst>
                </a:gridCol>
                <a:gridCol w="2647900">
                  <a:extLst>
                    <a:ext uri="{9D8B030D-6E8A-4147-A177-3AD203B41FA5}">
                      <a16:colId xmlns:a16="http://schemas.microsoft.com/office/drawing/2014/main" val="1702348909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359183927"/>
                    </a:ext>
                  </a:extLst>
                </a:gridCol>
                <a:gridCol w="686904">
                  <a:extLst>
                    <a:ext uri="{9D8B030D-6E8A-4147-A177-3AD203B41FA5}">
                      <a16:colId xmlns:a16="http://schemas.microsoft.com/office/drawing/2014/main" val="4227289836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753821054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3705038300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4192380066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2527757991"/>
                    </a:ext>
                  </a:extLst>
                </a:gridCol>
              </a:tblGrid>
              <a:tr h="1366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21416"/>
                  </a:ext>
                </a:extLst>
              </a:tr>
              <a:tr h="409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455231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185.917.901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-1.684.101.482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45.626.552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73748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18.208.704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-64.800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9.746.360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624745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2.919.635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37661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29.256.632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648041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28.598.708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072157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300.301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228189"/>
                  </a:ext>
                </a:extLst>
              </a:tr>
              <a:tr h="18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1.437.687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482218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3.621.813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6437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595.503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960581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4.125.335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26132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901.467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897692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702622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6.849.959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690170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7.627.157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119087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1.013.152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642966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2.042.199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493646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983445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50880"/>
                  </a:ext>
                </a:extLst>
              </a:tr>
              <a:tr h="273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601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903628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229152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144.104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87421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41264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19225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881345"/>
                  </a:ext>
                </a:extLst>
              </a:tr>
              <a:tr h="136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130.193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892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11128" y="148433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12A81D-238D-4E57-B387-2D1F94313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24595"/>
              </p:ext>
            </p:extLst>
          </p:nvPr>
        </p:nvGraphicFramePr>
        <p:xfrm>
          <a:off x="552223" y="1913881"/>
          <a:ext cx="8035089" cy="1397940"/>
        </p:xfrm>
        <a:graphic>
          <a:graphicData uri="http://schemas.openxmlformats.org/drawingml/2006/table">
            <a:tbl>
              <a:tblPr/>
              <a:tblGrid>
                <a:gridCol w="667967">
                  <a:extLst>
                    <a:ext uri="{9D8B030D-6E8A-4147-A177-3AD203B41FA5}">
                      <a16:colId xmlns:a16="http://schemas.microsoft.com/office/drawing/2014/main" val="3456449385"/>
                    </a:ext>
                  </a:extLst>
                </a:gridCol>
                <a:gridCol w="250488">
                  <a:extLst>
                    <a:ext uri="{9D8B030D-6E8A-4147-A177-3AD203B41FA5}">
                      <a16:colId xmlns:a16="http://schemas.microsoft.com/office/drawing/2014/main" val="421285255"/>
                    </a:ext>
                  </a:extLst>
                </a:gridCol>
                <a:gridCol w="258837">
                  <a:extLst>
                    <a:ext uri="{9D8B030D-6E8A-4147-A177-3AD203B41FA5}">
                      <a16:colId xmlns:a16="http://schemas.microsoft.com/office/drawing/2014/main" val="853339785"/>
                    </a:ext>
                  </a:extLst>
                </a:gridCol>
                <a:gridCol w="2660736">
                  <a:extLst>
                    <a:ext uri="{9D8B030D-6E8A-4147-A177-3AD203B41FA5}">
                      <a16:colId xmlns:a16="http://schemas.microsoft.com/office/drawing/2014/main" val="2053283746"/>
                    </a:ext>
                  </a:extLst>
                </a:gridCol>
                <a:gridCol w="667967">
                  <a:extLst>
                    <a:ext uri="{9D8B030D-6E8A-4147-A177-3AD203B41FA5}">
                      <a16:colId xmlns:a16="http://schemas.microsoft.com/office/drawing/2014/main" val="2658938117"/>
                    </a:ext>
                  </a:extLst>
                </a:gridCol>
                <a:gridCol w="690233">
                  <a:extLst>
                    <a:ext uri="{9D8B030D-6E8A-4147-A177-3AD203B41FA5}">
                      <a16:colId xmlns:a16="http://schemas.microsoft.com/office/drawing/2014/main" val="780579894"/>
                    </a:ext>
                  </a:extLst>
                </a:gridCol>
                <a:gridCol w="745897">
                  <a:extLst>
                    <a:ext uri="{9D8B030D-6E8A-4147-A177-3AD203B41FA5}">
                      <a16:colId xmlns:a16="http://schemas.microsoft.com/office/drawing/2014/main" val="3104060134"/>
                    </a:ext>
                  </a:extLst>
                </a:gridCol>
                <a:gridCol w="745897">
                  <a:extLst>
                    <a:ext uri="{9D8B030D-6E8A-4147-A177-3AD203B41FA5}">
                      <a16:colId xmlns:a16="http://schemas.microsoft.com/office/drawing/2014/main" val="3451676710"/>
                    </a:ext>
                  </a:extLst>
                </a:gridCol>
                <a:gridCol w="679100">
                  <a:extLst>
                    <a:ext uri="{9D8B030D-6E8A-4147-A177-3AD203B41FA5}">
                      <a16:colId xmlns:a16="http://schemas.microsoft.com/office/drawing/2014/main" val="2249460048"/>
                    </a:ext>
                  </a:extLst>
                </a:gridCol>
                <a:gridCol w="667967">
                  <a:extLst>
                    <a:ext uri="{9D8B030D-6E8A-4147-A177-3AD203B41FA5}">
                      <a16:colId xmlns:a16="http://schemas.microsoft.com/office/drawing/2014/main" val="400076333"/>
                    </a:ext>
                  </a:extLst>
                </a:gridCol>
              </a:tblGrid>
              <a:tr h="139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669498"/>
                  </a:ext>
                </a:extLst>
              </a:tr>
              <a:tr h="2795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288894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335207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49452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3.751.559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3.559.821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99011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850657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897208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94752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22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715579"/>
            <a:ext cx="805794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43029" y="157799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97A1EE0-8935-4222-9519-BC8330A52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231813"/>
              </p:ext>
            </p:extLst>
          </p:nvPr>
        </p:nvGraphicFramePr>
        <p:xfrm>
          <a:off x="529368" y="1917089"/>
          <a:ext cx="8036248" cy="1749682"/>
        </p:xfrm>
        <a:graphic>
          <a:graphicData uri="http://schemas.openxmlformats.org/drawingml/2006/table">
            <a:tbl>
              <a:tblPr/>
              <a:tblGrid>
                <a:gridCol w="668063">
                  <a:extLst>
                    <a:ext uri="{9D8B030D-6E8A-4147-A177-3AD203B41FA5}">
                      <a16:colId xmlns:a16="http://schemas.microsoft.com/office/drawing/2014/main" val="4238861599"/>
                    </a:ext>
                  </a:extLst>
                </a:gridCol>
                <a:gridCol w="250524">
                  <a:extLst>
                    <a:ext uri="{9D8B030D-6E8A-4147-A177-3AD203B41FA5}">
                      <a16:colId xmlns:a16="http://schemas.microsoft.com/office/drawing/2014/main" val="341182340"/>
                    </a:ext>
                  </a:extLst>
                </a:gridCol>
                <a:gridCol w="258874">
                  <a:extLst>
                    <a:ext uri="{9D8B030D-6E8A-4147-A177-3AD203B41FA5}">
                      <a16:colId xmlns:a16="http://schemas.microsoft.com/office/drawing/2014/main" val="920539938"/>
                    </a:ext>
                  </a:extLst>
                </a:gridCol>
                <a:gridCol w="2661120">
                  <a:extLst>
                    <a:ext uri="{9D8B030D-6E8A-4147-A177-3AD203B41FA5}">
                      <a16:colId xmlns:a16="http://schemas.microsoft.com/office/drawing/2014/main" val="4209690110"/>
                    </a:ext>
                  </a:extLst>
                </a:gridCol>
                <a:gridCol w="668063">
                  <a:extLst>
                    <a:ext uri="{9D8B030D-6E8A-4147-A177-3AD203B41FA5}">
                      <a16:colId xmlns:a16="http://schemas.microsoft.com/office/drawing/2014/main" val="1282075083"/>
                    </a:ext>
                  </a:extLst>
                </a:gridCol>
                <a:gridCol w="690333">
                  <a:extLst>
                    <a:ext uri="{9D8B030D-6E8A-4147-A177-3AD203B41FA5}">
                      <a16:colId xmlns:a16="http://schemas.microsoft.com/office/drawing/2014/main" val="1126186355"/>
                    </a:ext>
                  </a:extLst>
                </a:gridCol>
                <a:gridCol w="746005">
                  <a:extLst>
                    <a:ext uri="{9D8B030D-6E8A-4147-A177-3AD203B41FA5}">
                      <a16:colId xmlns:a16="http://schemas.microsoft.com/office/drawing/2014/main" val="563225080"/>
                    </a:ext>
                  </a:extLst>
                </a:gridCol>
                <a:gridCol w="746005">
                  <a:extLst>
                    <a:ext uri="{9D8B030D-6E8A-4147-A177-3AD203B41FA5}">
                      <a16:colId xmlns:a16="http://schemas.microsoft.com/office/drawing/2014/main" val="72538287"/>
                    </a:ext>
                  </a:extLst>
                </a:gridCol>
                <a:gridCol w="679198">
                  <a:extLst>
                    <a:ext uri="{9D8B030D-6E8A-4147-A177-3AD203B41FA5}">
                      <a16:colId xmlns:a16="http://schemas.microsoft.com/office/drawing/2014/main" val="1498401290"/>
                    </a:ext>
                  </a:extLst>
                </a:gridCol>
                <a:gridCol w="668063">
                  <a:extLst>
                    <a:ext uri="{9D8B030D-6E8A-4147-A177-3AD203B41FA5}">
                      <a16:colId xmlns:a16="http://schemas.microsoft.com/office/drawing/2014/main" val="4137195369"/>
                    </a:ext>
                  </a:extLst>
                </a:gridCol>
              </a:tblGrid>
              <a:tr h="1345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570821"/>
                  </a:ext>
                </a:extLst>
              </a:tr>
              <a:tr h="4037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67409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286.138.409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200162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185681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286.146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604357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285.839.130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001398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285.839.130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05811"/>
                  </a:ext>
                </a:extLst>
              </a:tr>
              <a:tr h="269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285.839.130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05566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634824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265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A58D5A-D16F-4D29-A5E7-7DC2A11C4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80925"/>
              </p:ext>
            </p:extLst>
          </p:nvPr>
        </p:nvGraphicFramePr>
        <p:xfrm>
          <a:off x="541335" y="1754337"/>
          <a:ext cx="8057942" cy="2543920"/>
        </p:xfrm>
        <a:graphic>
          <a:graphicData uri="http://schemas.openxmlformats.org/drawingml/2006/table">
            <a:tbl>
              <a:tblPr/>
              <a:tblGrid>
                <a:gridCol w="730879">
                  <a:extLst>
                    <a:ext uri="{9D8B030D-6E8A-4147-A177-3AD203B41FA5}">
                      <a16:colId xmlns:a16="http://schemas.microsoft.com/office/drawing/2014/main" val="3695370638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1056273374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565858259"/>
                    </a:ext>
                  </a:extLst>
                </a:gridCol>
                <a:gridCol w="2302270">
                  <a:extLst>
                    <a:ext uri="{9D8B030D-6E8A-4147-A177-3AD203B41FA5}">
                      <a16:colId xmlns:a16="http://schemas.microsoft.com/office/drawing/2014/main" val="1194588932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586454212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3187226286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023055262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4074547721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694992431"/>
                    </a:ext>
                  </a:extLst>
                </a:gridCol>
                <a:gridCol w="730879">
                  <a:extLst>
                    <a:ext uri="{9D8B030D-6E8A-4147-A177-3AD203B41FA5}">
                      <a16:colId xmlns:a16="http://schemas.microsoft.com/office/drawing/2014/main" val="1697590338"/>
                    </a:ext>
                  </a:extLst>
                </a:gridCol>
              </a:tblGrid>
              <a:tr h="151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901064"/>
                  </a:ext>
                </a:extLst>
              </a:tr>
              <a:tr h="4651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32643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15.042.894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7.733.970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72309"/>
                  </a:ext>
                </a:extLst>
              </a:tr>
              <a:tr h="151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11.680.343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5.787.088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731660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475564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185105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110270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96793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251958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716691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260065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811098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10949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66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92E2EC6-B5EF-4FDA-909A-284306096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378743"/>
              </p:ext>
            </p:extLst>
          </p:nvPr>
        </p:nvGraphicFramePr>
        <p:xfrm>
          <a:off x="547686" y="1620181"/>
          <a:ext cx="8047006" cy="4414439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471774318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904285894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1168943778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3850067854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140559277"/>
                    </a:ext>
                  </a:extLst>
                </a:gridCol>
                <a:gridCol w="688708">
                  <a:extLst>
                    <a:ext uri="{9D8B030D-6E8A-4147-A177-3AD203B41FA5}">
                      <a16:colId xmlns:a16="http://schemas.microsoft.com/office/drawing/2014/main" val="3480404688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091168034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69283303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720235309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602509861"/>
                    </a:ext>
                  </a:extLst>
                </a:gridCol>
              </a:tblGrid>
              <a:tr h="1468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764301"/>
                  </a:ext>
                </a:extLst>
              </a:tr>
              <a:tr h="444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8311"/>
                  </a:ext>
                </a:extLst>
              </a:tr>
              <a:tr h="154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18.402.254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8.305.297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121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10.369.816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5.155.017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972213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1.706.572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756.726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2405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461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83000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84.044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03687"/>
                  </a:ext>
                </a:extLst>
              </a:tr>
              <a:tr h="29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48429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5.203.078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1.777.375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3989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66523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833601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5.178.307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1.759.384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5043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1.759.384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089395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227739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4593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2732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0727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2989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07713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78869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84470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27828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33.060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278715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123015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09463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461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11A2E1-5DBC-4EAC-9090-4233A9BCF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63708"/>
              </p:ext>
            </p:extLst>
          </p:nvPr>
        </p:nvGraphicFramePr>
        <p:xfrm>
          <a:off x="539551" y="1801871"/>
          <a:ext cx="8064897" cy="3659147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1187844065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2766666038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3105821092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3194125880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58185119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92061280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085342591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2747876067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2080146785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1566282119"/>
                    </a:ext>
                  </a:extLst>
                </a:gridCol>
              </a:tblGrid>
              <a:tr h="125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962321"/>
                  </a:ext>
                </a:extLst>
              </a:tr>
              <a:tr h="384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455597"/>
                  </a:ext>
                </a:extLst>
              </a:tr>
              <a:tr h="13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6.007.741.477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3.206.341.202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10738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31.227.316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47978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33.276.313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53293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2.520.829.941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19471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1.552.956.960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23207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1.296.971.515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7609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65756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156.200.053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5573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10.754.025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8337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16.768.767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64873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11.107.050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3400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20163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61.045.646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51220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965.796.448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4287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15.897.652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32496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4225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429.636.967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46586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172.380.752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4997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8.334.159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46187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3.377.635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4568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172.841.689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215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160.534.548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33829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2.791.745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2051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2.076.533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52963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2.076.533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165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16B61C-CA84-4185-835D-9512FC7B0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43576"/>
              </p:ext>
            </p:extLst>
          </p:nvPr>
        </p:nvGraphicFramePr>
        <p:xfrm>
          <a:off x="510369" y="1823684"/>
          <a:ext cx="8094079" cy="3597073"/>
        </p:xfrm>
        <a:graphic>
          <a:graphicData uri="http://schemas.openxmlformats.org/drawingml/2006/table">
            <a:tbl>
              <a:tblPr/>
              <a:tblGrid>
                <a:gridCol w="603098">
                  <a:extLst>
                    <a:ext uri="{9D8B030D-6E8A-4147-A177-3AD203B41FA5}">
                      <a16:colId xmlns:a16="http://schemas.microsoft.com/office/drawing/2014/main" val="2112966435"/>
                    </a:ext>
                  </a:extLst>
                </a:gridCol>
                <a:gridCol w="226162">
                  <a:extLst>
                    <a:ext uri="{9D8B030D-6E8A-4147-A177-3AD203B41FA5}">
                      <a16:colId xmlns:a16="http://schemas.microsoft.com/office/drawing/2014/main" val="1343552044"/>
                    </a:ext>
                  </a:extLst>
                </a:gridCol>
                <a:gridCol w="233701">
                  <a:extLst>
                    <a:ext uri="{9D8B030D-6E8A-4147-A177-3AD203B41FA5}">
                      <a16:colId xmlns:a16="http://schemas.microsoft.com/office/drawing/2014/main" val="4225149954"/>
                    </a:ext>
                  </a:extLst>
                </a:gridCol>
                <a:gridCol w="2857178">
                  <a:extLst>
                    <a:ext uri="{9D8B030D-6E8A-4147-A177-3AD203B41FA5}">
                      <a16:colId xmlns:a16="http://schemas.microsoft.com/office/drawing/2014/main" val="861002081"/>
                    </a:ext>
                  </a:extLst>
                </a:gridCol>
                <a:gridCol w="753872">
                  <a:extLst>
                    <a:ext uri="{9D8B030D-6E8A-4147-A177-3AD203B41FA5}">
                      <a16:colId xmlns:a16="http://schemas.microsoft.com/office/drawing/2014/main" val="803749873"/>
                    </a:ext>
                  </a:extLst>
                </a:gridCol>
                <a:gridCol w="753872">
                  <a:extLst>
                    <a:ext uri="{9D8B030D-6E8A-4147-A177-3AD203B41FA5}">
                      <a16:colId xmlns:a16="http://schemas.microsoft.com/office/drawing/2014/main" val="794308990"/>
                    </a:ext>
                  </a:extLst>
                </a:gridCol>
                <a:gridCol w="753872">
                  <a:extLst>
                    <a:ext uri="{9D8B030D-6E8A-4147-A177-3AD203B41FA5}">
                      <a16:colId xmlns:a16="http://schemas.microsoft.com/office/drawing/2014/main" val="1589804208"/>
                    </a:ext>
                  </a:extLst>
                </a:gridCol>
                <a:gridCol w="683511">
                  <a:extLst>
                    <a:ext uri="{9D8B030D-6E8A-4147-A177-3AD203B41FA5}">
                      <a16:colId xmlns:a16="http://schemas.microsoft.com/office/drawing/2014/main" val="4211747214"/>
                    </a:ext>
                  </a:extLst>
                </a:gridCol>
                <a:gridCol w="625715">
                  <a:extLst>
                    <a:ext uri="{9D8B030D-6E8A-4147-A177-3AD203B41FA5}">
                      <a16:colId xmlns:a16="http://schemas.microsoft.com/office/drawing/2014/main" val="1878167043"/>
                    </a:ext>
                  </a:extLst>
                </a:gridCol>
                <a:gridCol w="603098">
                  <a:extLst>
                    <a:ext uri="{9D8B030D-6E8A-4147-A177-3AD203B41FA5}">
                      <a16:colId xmlns:a16="http://schemas.microsoft.com/office/drawing/2014/main" val="1380612982"/>
                    </a:ext>
                  </a:extLst>
                </a:gridCol>
              </a:tblGrid>
              <a:tr h="1240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967067"/>
                  </a:ext>
                </a:extLst>
              </a:tr>
              <a:tr h="2480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01769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619.860.132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69544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615.441.101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63161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593.635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42824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612.920.370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41848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151580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1.887.684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06514"/>
                  </a:ext>
                </a:extLst>
              </a:tr>
              <a:tr h="248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02333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4.419.031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036769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2.869.361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395256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07717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471511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04180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931922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44438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506269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6486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12590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83757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241902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458328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991801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090217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72355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390048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46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647768"/>
            <a:ext cx="809752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97980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551BEDD-3468-4B5B-BB24-3310086FF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968390"/>
              </p:ext>
            </p:extLst>
          </p:nvPr>
        </p:nvGraphicFramePr>
        <p:xfrm>
          <a:off x="517243" y="1817867"/>
          <a:ext cx="8087205" cy="1019833"/>
        </p:xfrm>
        <a:graphic>
          <a:graphicData uri="http://schemas.openxmlformats.org/drawingml/2006/table">
            <a:tbl>
              <a:tblPr/>
              <a:tblGrid>
                <a:gridCol w="602586">
                  <a:extLst>
                    <a:ext uri="{9D8B030D-6E8A-4147-A177-3AD203B41FA5}">
                      <a16:colId xmlns:a16="http://schemas.microsoft.com/office/drawing/2014/main" val="1408424071"/>
                    </a:ext>
                  </a:extLst>
                </a:gridCol>
                <a:gridCol w="225969">
                  <a:extLst>
                    <a:ext uri="{9D8B030D-6E8A-4147-A177-3AD203B41FA5}">
                      <a16:colId xmlns:a16="http://schemas.microsoft.com/office/drawing/2014/main" val="2558893232"/>
                    </a:ext>
                  </a:extLst>
                </a:gridCol>
                <a:gridCol w="233502">
                  <a:extLst>
                    <a:ext uri="{9D8B030D-6E8A-4147-A177-3AD203B41FA5}">
                      <a16:colId xmlns:a16="http://schemas.microsoft.com/office/drawing/2014/main" val="1507738239"/>
                    </a:ext>
                  </a:extLst>
                </a:gridCol>
                <a:gridCol w="2854752">
                  <a:extLst>
                    <a:ext uri="{9D8B030D-6E8A-4147-A177-3AD203B41FA5}">
                      <a16:colId xmlns:a16="http://schemas.microsoft.com/office/drawing/2014/main" val="2510819679"/>
                    </a:ext>
                  </a:extLst>
                </a:gridCol>
                <a:gridCol w="753232">
                  <a:extLst>
                    <a:ext uri="{9D8B030D-6E8A-4147-A177-3AD203B41FA5}">
                      <a16:colId xmlns:a16="http://schemas.microsoft.com/office/drawing/2014/main" val="1959289238"/>
                    </a:ext>
                  </a:extLst>
                </a:gridCol>
                <a:gridCol w="753232">
                  <a:extLst>
                    <a:ext uri="{9D8B030D-6E8A-4147-A177-3AD203B41FA5}">
                      <a16:colId xmlns:a16="http://schemas.microsoft.com/office/drawing/2014/main" val="3012010043"/>
                    </a:ext>
                  </a:extLst>
                </a:gridCol>
                <a:gridCol w="753232">
                  <a:extLst>
                    <a:ext uri="{9D8B030D-6E8A-4147-A177-3AD203B41FA5}">
                      <a16:colId xmlns:a16="http://schemas.microsoft.com/office/drawing/2014/main" val="27810051"/>
                    </a:ext>
                  </a:extLst>
                </a:gridCol>
                <a:gridCol w="682931">
                  <a:extLst>
                    <a:ext uri="{9D8B030D-6E8A-4147-A177-3AD203B41FA5}">
                      <a16:colId xmlns:a16="http://schemas.microsoft.com/office/drawing/2014/main" val="3902108587"/>
                    </a:ext>
                  </a:extLst>
                </a:gridCol>
                <a:gridCol w="625183">
                  <a:extLst>
                    <a:ext uri="{9D8B030D-6E8A-4147-A177-3AD203B41FA5}">
                      <a16:colId xmlns:a16="http://schemas.microsoft.com/office/drawing/2014/main" val="3567446741"/>
                    </a:ext>
                  </a:extLst>
                </a:gridCol>
                <a:gridCol w="602586">
                  <a:extLst>
                    <a:ext uri="{9D8B030D-6E8A-4147-A177-3AD203B41FA5}">
                      <a16:colId xmlns:a16="http://schemas.microsoft.com/office/drawing/2014/main" val="605622052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167730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35466"/>
                  </a:ext>
                </a:extLst>
              </a:tr>
              <a:tr h="133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3.425.502.380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34940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3.425.502.380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59049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3.425.502.380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9966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3.425.502.380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97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943663"/>
              </p:ext>
            </p:extLst>
          </p:nvPr>
        </p:nvGraphicFramePr>
        <p:xfrm>
          <a:off x="528176" y="1700809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10456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761" y="1364345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FDF8FD-D81A-406A-820D-06655AA3D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43533"/>
              </p:ext>
            </p:extLst>
          </p:nvPr>
        </p:nvGraphicFramePr>
        <p:xfrm>
          <a:off x="536144" y="1676286"/>
          <a:ext cx="8047513" cy="4272537"/>
        </p:xfrm>
        <a:graphic>
          <a:graphicData uri="http://schemas.openxmlformats.org/drawingml/2006/table">
            <a:tbl>
              <a:tblPr/>
              <a:tblGrid>
                <a:gridCol w="765851">
                  <a:extLst>
                    <a:ext uri="{9D8B030D-6E8A-4147-A177-3AD203B41FA5}">
                      <a16:colId xmlns:a16="http://schemas.microsoft.com/office/drawing/2014/main" val="4091635192"/>
                    </a:ext>
                  </a:extLst>
                </a:gridCol>
                <a:gridCol w="273519">
                  <a:extLst>
                    <a:ext uri="{9D8B030D-6E8A-4147-A177-3AD203B41FA5}">
                      <a16:colId xmlns:a16="http://schemas.microsoft.com/office/drawing/2014/main" val="357233007"/>
                    </a:ext>
                  </a:extLst>
                </a:gridCol>
                <a:gridCol w="282635">
                  <a:extLst>
                    <a:ext uri="{9D8B030D-6E8A-4147-A177-3AD203B41FA5}">
                      <a16:colId xmlns:a16="http://schemas.microsoft.com/office/drawing/2014/main" val="3754514973"/>
                    </a:ext>
                  </a:extLst>
                </a:gridCol>
                <a:gridCol w="2179028">
                  <a:extLst>
                    <a:ext uri="{9D8B030D-6E8A-4147-A177-3AD203B41FA5}">
                      <a16:colId xmlns:a16="http://schemas.microsoft.com/office/drawing/2014/main" val="3326110217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1623165780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1648427294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1295852139"/>
                    </a:ext>
                  </a:extLst>
                </a:gridCol>
                <a:gridCol w="753694">
                  <a:extLst>
                    <a:ext uri="{9D8B030D-6E8A-4147-A177-3AD203B41FA5}">
                      <a16:colId xmlns:a16="http://schemas.microsoft.com/office/drawing/2014/main" val="1445067958"/>
                    </a:ext>
                  </a:extLst>
                </a:gridCol>
                <a:gridCol w="729381">
                  <a:extLst>
                    <a:ext uri="{9D8B030D-6E8A-4147-A177-3AD203B41FA5}">
                      <a16:colId xmlns:a16="http://schemas.microsoft.com/office/drawing/2014/main" val="4180272033"/>
                    </a:ext>
                  </a:extLst>
                </a:gridCol>
                <a:gridCol w="729381">
                  <a:extLst>
                    <a:ext uri="{9D8B030D-6E8A-4147-A177-3AD203B41FA5}">
                      <a16:colId xmlns:a16="http://schemas.microsoft.com/office/drawing/2014/main" val="3620479670"/>
                    </a:ext>
                  </a:extLst>
                </a:gridCol>
              </a:tblGrid>
              <a:tr h="1214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163350"/>
                  </a:ext>
                </a:extLst>
              </a:tr>
              <a:tr h="3718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19886"/>
                  </a:ext>
                </a:extLst>
              </a:tr>
              <a:tr h="129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125.836.109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62.626.999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9414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6.775.716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717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633597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48.450.317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673932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48.113.051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18378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11.016.425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420485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565.012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97344"/>
                  </a:ext>
                </a:extLst>
              </a:tr>
              <a:tr h="129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489771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283814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21.840.112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15420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14.569.457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3792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190422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208.567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4150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128.699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10851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730469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3873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12006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03685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58352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827186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844547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179.786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33778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58262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2313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55650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8499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742335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155914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41184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094467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0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655351-7A6D-4A1E-8237-1D7D4D565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531768"/>
              </p:ext>
            </p:extLst>
          </p:nvPr>
        </p:nvGraphicFramePr>
        <p:xfrm>
          <a:off x="512708" y="1677059"/>
          <a:ext cx="8126662" cy="4396796"/>
        </p:xfrm>
        <a:graphic>
          <a:graphicData uri="http://schemas.openxmlformats.org/drawingml/2006/table">
            <a:tbl>
              <a:tblPr/>
              <a:tblGrid>
                <a:gridCol w="706666">
                  <a:extLst>
                    <a:ext uri="{9D8B030D-6E8A-4147-A177-3AD203B41FA5}">
                      <a16:colId xmlns:a16="http://schemas.microsoft.com/office/drawing/2014/main" val="1783407413"/>
                    </a:ext>
                  </a:extLst>
                </a:gridCol>
                <a:gridCol w="269491">
                  <a:extLst>
                    <a:ext uri="{9D8B030D-6E8A-4147-A177-3AD203B41FA5}">
                      <a16:colId xmlns:a16="http://schemas.microsoft.com/office/drawing/2014/main" val="1668568885"/>
                    </a:ext>
                  </a:extLst>
                </a:gridCol>
                <a:gridCol w="278474">
                  <a:extLst>
                    <a:ext uri="{9D8B030D-6E8A-4147-A177-3AD203B41FA5}">
                      <a16:colId xmlns:a16="http://schemas.microsoft.com/office/drawing/2014/main" val="4225913917"/>
                    </a:ext>
                  </a:extLst>
                </a:gridCol>
                <a:gridCol w="2470337">
                  <a:extLst>
                    <a:ext uri="{9D8B030D-6E8A-4147-A177-3AD203B41FA5}">
                      <a16:colId xmlns:a16="http://schemas.microsoft.com/office/drawing/2014/main" val="3640996940"/>
                    </a:ext>
                  </a:extLst>
                </a:gridCol>
                <a:gridCol w="754577">
                  <a:extLst>
                    <a:ext uri="{9D8B030D-6E8A-4147-A177-3AD203B41FA5}">
                      <a16:colId xmlns:a16="http://schemas.microsoft.com/office/drawing/2014/main" val="471530599"/>
                    </a:ext>
                  </a:extLst>
                </a:gridCol>
                <a:gridCol w="754577">
                  <a:extLst>
                    <a:ext uri="{9D8B030D-6E8A-4147-A177-3AD203B41FA5}">
                      <a16:colId xmlns:a16="http://schemas.microsoft.com/office/drawing/2014/main" val="3511217017"/>
                    </a:ext>
                  </a:extLst>
                </a:gridCol>
                <a:gridCol w="745593">
                  <a:extLst>
                    <a:ext uri="{9D8B030D-6E8A-4147-A177-3AD203B41FA5}">
                      <a16:colId xmlns:a16="http://schemas.microsoft.com/office/drawing/2014/main" val="3699847109"/>
                    </a:ext>
                  </a:extLst>
                </a:gridCol>
                <a:gridCol w="709661">
                  <a:extLst>
                    <a:ext uri="{9D8B030D-6E8A-4147-A177-3AD203B41FA5}">
                      <a16:colId xmlns:a16="http://schemas.microsoft.com/office/drawing/2014/main" val="1797586889"/>
                    </a:ext>
                  </a:extLst>
                </a:gridCol>
                <a:gridCol w="718643">
                  <a:extLst>
                    <a:ext uri="{9D8B030D-6E8A-4147-A177-3AD203B41FA5}">
                      <a16:colId xmlns:a16="http://schemas.microsoft.com/office/drawing/2014/main" val="799783556"/>
                    </a:ext>
                  </a:extLst>
                </a:gridCol>
                <a:gridCol w="718643">
                  <a:extLst>
                    <a:ext uri="{9D8B030D-6E8A-4147-A177-3AD203B41FA5}">
                      <a16:colId xmlns:a16="http://schemas.microsoft.com/office/drawing/2014/main" val="869686630"/>
                    </a:ext>
                  </a:extLst>
                </a:gridCol>
              </a:tblGrid>
              <a:tr h="1509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73811"/>
                  </a:ext>
                </a:extLst>
              </a:tr>
              <a:tr h="4623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17917"/>
                  </a:ext>
                </a:extLst>
              </a:tr>
              <a:tr h="160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1.400.631.436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52.355.855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721.993.525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648033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5.457.133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682612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61443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594.220.268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37568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594.111.804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94706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582.019.470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696201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926283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11.408.792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7289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86634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82549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5970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181.450.108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107.290.936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655962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3.121.900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03223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369.212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9786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1.848.967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23425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2071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7.018.440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6910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5.708.665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2082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1.309.775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019477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97.147.692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9632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1.572.166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03891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456035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974.844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40563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1.926.073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004777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17.931.850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348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8D1EB8-3019-43B3-9B5F-34AC4F931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160177"/>
              </p:ext>
            </p:extLst>
          </p:nvPr>
        </p:nvGraphicFramePr>
        <p:xfrm>
          <a:off x="478141" y="1819942"/>
          <a:ext cx="8086351" cy="2375390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2534818006"/>
                    </a:ext>
                  </a:extLst>
                </a:gridCol>
                <a:gridCol w="268155">
                  <a:extLst>
                    <a:ext uri="{9D8B030D-6E8A-4147-A177-3AD203B41FA5}">
                      <a16:colId xmlns:a16="http://schemas.microsoft.com/office/drawing/2014/main" val="290880908"/>
                    </a:ext>
                  </a:extLst>
                </a:gridCol>
                <a:gridCol w="277092">
                  <a:extLst>
                    <a:ext uri="{9D8B030D-6E8A-4147-A177-3AD203B41FA5}">
                      <a16:colId xmlns:a16="http://schemas.microsoft.com/office/drawing/2014/main" val="1545610031"/>
                    </a:ext>
                  </a:extLst>
                </a:gridCol>
                <a:gridCol w="2458085">
                  <a:extLst>
                    <a:ext uri="{9D8B030D-6E8A-4147-A177-3AD203B41FA5}">
                      <a16:colId xmlns:a16="http://schemas.microsoft.com/office/drawing/2014/main" val="3671674244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1417799825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299829287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1678434397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2667110108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1361213249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1803416196"/>
                    </a:ext>
                  </a:extLst>
                </a:gridCol>
              </a:tblGrid>
              <a:tr h="148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178465"/>
                  </a:ext>
                </a:extLst>
              </a:tr>
              <a:tr h="4453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12437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2.427.432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988142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33.273.610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235084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671600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755919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971271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23658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215824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346.278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07401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346.278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781713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90877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869878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52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8A4F3CF-06E9-407E-BEF3-BC301534F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769964"/>
              </p:ext>
            </p:extLst>
          </p:nvPr>
        </p:nvGraphicFramePr>
        <p:xfrm>
          <a:off x="557166" y="1805984"/>
          <a:ext cx="7962898" cy="2964948"/>
        </p:xfrm>
        <a:graphic>
          <a:graphicData uri="http://schemas.openxmlformats.org/drawingml/2006/table">
            <a:tbl>
              <a:tblPr/>
              <a:tblGrid>
                <a:gridCol w="740161">
                  <a:extLst>
                    <a:ext uri="{9D8B030D-6E8A-4147-A177-3AD203B41FA5}">
                      <a16:colId xmlns:a16="http://schemas.microsoft.com/office/drawing/2014/main" val="1837111178"/>
                    </a:ext>
                  </a:extLst>
                </a:gridCol>
                <a:gridCol w="286812">
                  <a:extLst>
                    <a:ext uri="{9D8B030D-6E8A-4147-A177-3AD203B41FA5}">
                      <a16:colId xmlns:a16="http://schemas.microsoft.com/office/drawing/2014/main" val="3597835700"/>
                    </a:ext>
                  </a:extLst>
                </a:gridCol>
                <a:gridCol w="286812">
                  <a:extLst>
                    <a:ext uri="{9D8B030D-6E8A-4147-A177-3AD203B41FA5}">
                      <a16:colId xmlns:a16="http://schemas.microsoft.com/office/drawing/2014/main" val="2734494126"/>
                    </a:ext>
                  </a:extLst>
                </a:gridCol>
                <a:gridCol w="2208147">
                  <a:extLst>
                    <a:ext uri="{9D8B030D-6E8A-4147-A177-3AD203B41FA5}">
                      <a16:colId xmlns:a16="http://schemas.microsoft.com/office/drawing/2014/main" val="1604171073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1408373907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1330330069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2279449756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3051227082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78708098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1094016485"/>
                    </a:ext>
                  </a:extLst>
                </a:gridCol>
              </a:tblGrid>
              <a:tr h="1550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33065"/>
                  </a:ext>
                </a:extLst>
              </a:tr>
              <a:tr h="474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35094"/>
                  </a:ext>
                </a:extLst>
              </a:tr>
              <a:tr h="164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8.718.347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042101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8833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482809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55995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7252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9431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035314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458211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35645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604762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5992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7923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57393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585473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43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C930FB-A275-4D61-9DC5-1FF7B99A2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155669"/>
              </p:ext>
            </p:extLst>
          </p:nvPr>
        </p:nvGraphicFramePr>
        <p:xfrm>
          <a:off x="537288" y="1919026"/>
          <a:ext cx="7992886" cy="4386241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2895097194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2173003856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733430818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1549594641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4069992669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90721719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814677476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505202978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721662447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125273827"/>
                    </a:ext>
                  </a:extLst>
                </a:gridCol>
              </a:tblGrid>
              <a:tr h="1444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909060"/>
                  </a:ext>
                </a:extLst>
              </a:tr>
              <a:tr h="442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621865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997.361.269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6.750.072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484.445.909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284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2.781.293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31940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882.853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49983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851.822.447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419.770.938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7318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810.474.923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398.531.264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48286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391.130.128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40913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581.114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94218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2.600.018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1860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3170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695.016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41349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3.462.187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44483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18647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5951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21.135.720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46192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21.135.720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2310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28.041.035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03328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28.041.035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88176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54091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1.658.479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177172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287.865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589087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09008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83688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5.692.386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246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15270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E67676-7F7F-4659-8BB6-22466F9B3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46952"/>
              </p:ext>
            </p:extLst>
          </p:nvPr>
        </p:nvGraphicFramePr>
        <p:xfrm>
          <a:off x="520577" y="1966716"/>
          <a:ext cx="8038844" cy="3476625"/>
        </p:xfrm>
        <a:graphic>
          <a:graphicData uri="http://schemas.openxmlformats.org/drawingml/2006/table">
            <a:tbl>
              <a:tblPr/>
              <a:tblGrid>
                <a:gridCol w="731358">
                  <a:extLst>
                    <a:ext uri="{9D8B030D-6E8A-4147-A177-3AD203B41FA5}">
                      <a16:colId xmlns:a16="http://schemas.microsoft.com/office/drawing/2014/main" val="3777074264"/>
                    </a:ext>
                  </a:extLst>
                </a:gridCol>
                <a:gridCol w="280354">
                  <a:extLst>
                    <a:ext uri="{9D8B030D-6E8A-4147-A177-3AD203B41FA5}">
                      <a16:colId xmlns:a16="http://schemas.microsoft.com/office/drawing/2014/main" val="1192611137"/>
                    </a:ext>
                  </a:extLst>
                </a:gridCol>
                <a:gridCol w="283401">
                  <a:extLst>
                    <a:ext uri="{9D8B030D-6E8A-4147-A177-3AD203B41FA5}">
                      <a16:colId xmlns:a16="http://schemas.microsoft.com/office/drawing/2014/main" val="1153675289"/>
                    </a:ext>
                  </a:extLst>
                </a:gridCol>
                <a:gridCol w="2038661">
                  <a:extLst>
                    <a:ext uri="{9D8B030D-6E8A-4147-A177-3AD203B41FA5}">
                      <a16:colId xmlns:a16="http://schemas.microsoft.com/office/drawing/2014/main" val="3242139315"/>
                    </a:ext>
                  </a:extLst>
                </a:gridCol>
                <a:gridCol w="828872">
                  <a:extLst>
                    <a:ext uri="{9D8B030D-6E8A-4147-A177-3AD203B41FA5}">
                      <a16:colId xmlns:a16="http://schemas.microsoft.com/office/drawing/2014/main" val="2295499248"/>
                    </a:ext>
                  </a:extLst>
                </a:gridCol>
                <a:gridCol w="828872">
                  <a:extLst>
                    <a:ext uri="{9D8B030D-6E8A-4147-A177-3AD203B41FA5}">
                      <a16:colId xmlns:a16="http://schemas.microsoft.com/office/drawing/2014/main" val="381750544"/>
                    </a:ext>
                  </a:extLst>
                </a:gridCol>
                <a:gridCol w="828872">
                  <a:extLst>
                    <a:ext uri="{9D8B030D-6E8A-4147-A177-3AD203B41FA5}">
                      <a16:colId xmlns:a16="http://schemas.microsoft.com/office/drawing/2014/main" val="361309244"/>
                    </a:ext>
                  </a:extLst>
                </a:gridCol>
                <a:gridCol w="743548">
                  <a:extLst>
                    <a:ext uri="{9D8B030D-6E8A-4147-A177-3AD203B41FA5}">
                      <a16:colId xmlns:a16="http://schemas.microsoft.com/office/drawing/2014/main" val="1491048254"/>
                    </a:ext>
                  </a:extLst>
                </a:gridCol>
                <a:gridCol w="743548">
                  <a:extLst>
                    <a:ext uri="{9D8B030D-6E8A-4147-A177-3AD203B41FA5}">
                      <a16:colId xmlns:a16="http://schemas.microsoft.com/office/drawing/2014/main" val="3053354923"/>
                    </a:ext>
                  </a:extLst>
                </a:gridCol>
                <a:gridCol w="731358">
                  <a:extLst>
                    <a:ext uri="{9D8B030D-6E8A-4147-A177-3AD203B41FA5}">
                      <a16:colId xmlns:a16="http://schemas.microsoft.com/office/drawing/2014/main" val="223783658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787456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1799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24.542.953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11.695.361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3793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7.979.566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50283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7086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948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4328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7335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599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1398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223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4805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31.402.354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0930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3830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31.402.354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973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248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655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68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936048"/>
              </p:ext>
            </p:extLst>
          </p:nvPr>
        </p:nvGraphicFramePr>
        <p:xfrm>
          <a:off x="533872" y="1772816"/>
          <a:ext cx="7776864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589956"/>
              </p:ext>
            </p:extLst>
          </p:nvPr>
        </p:nvGraphicFramePr>
        <p:xfrm>
          <a:off x="539552" y="2132856"/>
          <a:ext cx="7704856" cy="399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79CCF6-8D0A-46E0-922F-A45948B0A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954566"/>
              </p:ext>
            </p:extLst>
          </p:nvPr>
        </p:nvGraphicFramePr>
        <p:xfrm>
          <a:off x="539552" y="1981767"/>
          <a:ext cx="7920879" cy="3735117"/>
        </p:xfrm>
        <a:graphic>
          <a:graphicData uri="http://schemas.openxmlformats.org/drawingml/2006/table">
            <a:tbl>
              <a:tblPr/>
              <a:tblGrid>
                <a:gridCol w="790176">
                  <a:extLst>
                    <a:ext uri="{9D8B030D-6E8A-4147-A177-3AD203B41FA5}">
                      <a16:colId xmlns:a16="http://schemas.microsoft.com/office/drawing/2014/main" val="341346763"/>
                    </a:ext>
                  </a:extLst>
                </a:gridCol>
                <a:gridCol w="2446997">
                  <a:extLst>
                    <a:ext uri="{9D8B030D-6E8A-4147-A177-3AD203B41FA5}">
                      <a16:colId xmlns:a16="http://schemas.microsoft.com/office/drawing/2014/main" val="873315805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1375961591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815486709"/>
                    </a:ext>
                  </a:extLst>
                </a:gridCol>
                <a:gridCol w="793362">
                  <a:extLst>
                    <a:ext uri="{9D8B030D-6E8A-4147-A177-3AD203B41FA5}">
                      <a16:colId xmlns:a16="http://schemas.microsoft.com/office/drawing/2014/main" val="2205812610"/>
                    </a:ext>
                  </a:extLst>
                </a:gridCol>
                <a:gridCol w="755128">
                  <a:extLst>
                    <a:ext uri="{9D8B030D-6E8A-4147-A177-3AD203B41FA5}">
                      <a16:colId xmlns:a16="http://schemas.microsoft.com/office/drawing/2014/main" val="2105064008"/>
                    </a:ext>
                  </a:extLst>
                </a:gridCol>
                <a:gridCol w="764687">
                  <a:extLst>
                    <a:ext uri="{9D8B030D-6E8A-4147-A177-3AD203B41FA5}">
                      <a16:colId xmlns:a16="http://schemas.microsoft.com/office/drawing/2014/main" val="3402109776"/>
                    </a:ext>
                  </a:extLst>
                </a:gridCol>
                <a:gridCol w="764687">
                  <a:extLst>
                    <a:ext uri="{9D8B030D-6E8A-4147-A177-3AD203B41FA5}">
                      <a16:colId xmlns:a16="http://schemas.microsoft.com/office/drawing/2014/main" val="544819745"/>
                    </a:ext>
                  </a:extLst>
                </a:gridCol>
              </a:tblGrid>
              <a:tr h="22985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517638"/>
                  </a:ext>
                </a:extLst>
              </a:tr>
              <a:tr h="7039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758944"/>
                  </a:ext>
                </a:extLst>
              </a:tr>
              <a:tr h="244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12.656.125.904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2.132.532.748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8.356.129.614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786778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205.364.005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106.443.806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888830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118.380.526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50.514.442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781768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6.832.070.252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3.585.921.296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269548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5.271.823.237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3.783.115.868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4.539.674.472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537586"/>
                  </a:ext>
                </a:extLst>
              </a:tr>
              <a:tr h="244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12235"/>
                  </a:ext>
                </a:extLst>
              </a:tr>
              <a:tr h="244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308565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636462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78.891.848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728984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44.565.699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57287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28.946.694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27.740.381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27.070.994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8997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483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1E6795-700D-4D48-BEB3-127CE5544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470695"/>
              </p:ext>
            </p:extLst>
          </p:nvPr>
        </p:nvGraphicFramePr>
        <p:xfrm>
          <a:off x="611559" y="1791340"/>
          <a:ext cx="7848870" cy="4319091"/>
        </p:xfrm>
        <a:graphic>
          <a:graphicData uri="http://schemas.openxmlformats.org/drawingml/2006/table">
            <a:tbl>
              <a:tblPr/>
              <a:tblGrid>
                <a:gridCol w="296317">
                  <a:extLst>
                    <a:ext uri="{9D8B030D-6E8A-4147-A177-3AD203B41FA5}">
                      <a16:colId xmlns:a16="http://schemas.microsoft.com/office/drawing/2014/main" val="4083003522"/>
                    </a:ext>
                  </a:extLst>
                </a:gridCol>
                <a:gridCol w="380979">
                  <a:extLst>
                    <a:ext uri="{9D8B030D-6E8A-4147-A177-3AD203B41FA5}">
                      <a16:colId xmlns:a16="http://schemas.microsoft.com/office/drawing/2014/main" val="2428280547"/>
                    </a:ext>
                  </a:extLst>
                </a:gridCol>
                <a:gridCol w="2148299">
                  <a:extLst>
                    <a:ext uri="{9D8B030D-6E8A-4147-A177-3AD203B41FA5}">
                      <a16:colId xmlns:a16="http://schemas.microsoft.com/office/drawing/2014/main" val="1864419979"/>
                    </a:ext>
                  </a:extLst>
                </a:gridCol>
                <a:gridCol w="874840">
                  <a:extLst>
                    <a:ext uri="{9D8B030D-6E8A-4147-A177-3AD203B41FA5}">
                      <a16:colId xmlns:a16="http://schemas.microsoft.com/office/drawing/2014/main" val="232090726"/>
                    </a:ext>
                  </a:extLst>
                </a:gridCol>
                <a:gridCol w="888950">
                  <a:extLst>
                    <a:ext uri="{9D8B030D-6E8A-4147-A177-3AD203B41FA5}">
                      <a16:colId xmlns:a16="http://schemas.microsoft.com/office/drawing/2014/main" val="451245646"/>
                    </a:ext>
                  </a:extLst>
                </a:gridCol>
                <a:gridCol w="874840">
                  <a:extLst>
                    <a:ext uri="{9D8B030D-6E8A-4147-A177-3AD203B41FA5}">
                      <a16:colId xmlns:a16="http://schemas.microsoft.com/office/drawing/2014/main" val="2013057068"/>
                    </a:ext>
                  </a:extLst>
                </a:gridCol>
                <a:gridCol w="888950">
                  <a:extLst>
                    <a:ext uri="{9D8B030D-6E8A-4147-A177-3AD203B41FA5}">
                      <a16:colId xmlns:a16="http://schemas.microsoft.com/office/drawing/2014/main" val="1434207366"/>
                    </a:ext>
                  </a:extLst>
                </a:gridCol>
                <a:gridCol w="719627">
                  <a:extLst>
                    <a:ext uri="{9D8B030D-6E8A-4147-A177-3AD203B41FA5}">
                      <a16:colId xmlns:a16="http://schemas.microsoft.com/office/drawing/2014/main" val="373677840"/>
                    </a:ext>
                  </a:extLst>
                </a:gridCol>
                <a:gridCol w="776068">
                  <a:extLst>
                    <a:ext uri="{9D8B030D-6E8A-4147-A177-3AD203B41FA5}">
                      <a16:colId xmlns:a16="http://schemas.microsoft.com/office/drawing/2014/main" val="502240831"/>
                    </a:ext>
                  </a:extLst>
                </a:gridCol>
              </a:tblGrid>
              <a:tr h="609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03777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112.880.466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80.131.960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52.303.974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49803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13.677.672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8.244.830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934425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99.202.794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79.069.559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44.059.144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552914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36.339.608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50210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6.772.475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2.551.239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148662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44.113.157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13.210.868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552369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185.917.901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-1.684.101.482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45.626.552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627983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15.042.894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7.733.970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913593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18.402.254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8.305.297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821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6.007.741.477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3.206.341.202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30705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125.836.109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62.626.999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416249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1.423.277.374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52.355.855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730.711.872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735767"/>
                  </a:ext>
                </a:extLst>
              </a:tr>
              <a:tr h="35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1.400.631.436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52.355.855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721.993.525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4758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8.718.347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510752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997.361.269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484.445.909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77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00F046-E754-44B7-AE42-4219D5EC6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63210"/>
              </p:ext>
            </p:extLst>
          </p:nvPr>
        </p:nvGraphicFramePr>
        <p:xfrm>
          <a:off x="514112" y="1664422"/>
          <a:ext cx="8029204" cy="4284113"/>
        </p:xfrm>
        <a:graphic>
          <a:graphicData uri="http://schemas.openxmlformats.org/drawingml/2006/table">
            <a:tbl>
              <a:tblPr/>
              <a:tblGrid>
                <a:gridCol w="721456">
                  <a:extLst>
                    <a:ext uri="{9D8B030D-6E8A-4147-A177-3AD203B41FA5}">
                      <a16:colId xmlns:a16="http://schemas.microsoft.com/office/drawing/2014/main" val="464251283"/>
                    </a:ext>
                  </a:extLst>
                </a:gridCol>
                <a:gridCol w="270546">
                  <a:extLst>
                    <a:ext uri="{9D8B030D-6E8A-4147-A177-3AD203B41FA5}">
                      <a16:colId xmlns:a16="http://schemas.microsoft.com/office/drawing/2014/main" val="3774591168"/>
                    </a:ext>
                  </a:extLst>
                </a:gridCol>
                <a:gridCol w="279565">
                  <a:extLst>
                    <a:ext uri="{9D8B030D-6E8A-4147-A177-3AD203B41FA5}">
                      <a16:colId xmlns:a16="http://schemas.microsoft.com/office/drawing/2014/main" val="4227156183"/>
                    </a:ext>
                  </a:extLst>
                </a:gridCol>
                <a:gridCol w="2428901">
                  <a:extLst>
                    <a:ext uri="{9D8B030D-6E8A-4147-A177-3AD203B41FA5}">
                      <a16:colId xmlns:a16="http://schemas.microsoft.com/office/drawing/2014/main" val="1504307199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3054816721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834049797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72516251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436539262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1530430350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3656949373"/>
                    </a:ext>
                  </a:extLst>
                </a:gridCol>
              </a:tblGrid>
              <a:tr h="1359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67486"/>
                  </a:ext>
                </a:extLst>
              </a:tr>
              <a:tr h="4163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58005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13.677.672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1.062.401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8.244.830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716070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6.258.097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11595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1.603.902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472.285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06226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58116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003769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469324"/>
                  </a:ext>
                </a:extLst>
              </a:tr>
              <a:tr h="188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14301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3.344.025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86604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30646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50925"/>
                  </a:ext>
                </a:extLst>
              </a:tr>
              <a:tr h="27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212262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15933"/>
                  </a:ext>
                </a:extLst>
              </a:tr>
              <a:tr h="27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463019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37712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586920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72771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854166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330944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57090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788290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10183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372473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557901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42791"/>
                  </a:ext>
                </a:extLst>
              </a:tr>
              <a:tr h="135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00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ED3325-285F-4589-B227-49CB196B9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810409"/>
              </p:ext>
            </p:extLst>
          </p:nvPr>
        </p:nvGraphicFramePr>
        <p:xfrm>
          <a:off x="512667" y="1842559"/>
          <a:ext cx="8091781" cy="4120446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2444673824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4240291732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3276518334"/>
                    </a:ext>
                  </a:extLst>
                </a:gridCol>
                <a:gridCol w="2593557">
                  <a:extLst>
                    <a:ext uri="{9D8B030D-6E8A-4147-A177-3AD203B41FA5}">
                      <a16:colId xmlns:a16="http://schemas.microsoft.com/office/drawing/2014/main" val="2334892423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554178636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751763673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102316786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1032472240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1197104992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758141823"/>
                    </a:ext>
                  </a:extLst>
                </a:gridCol>
              </a:tblGrid>
              <a:tr h="1472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008295"/>
                  </a:ext>
                </a:extLst>
              </a:tr>
              <a:tr h="4510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422005"/>
                  </a:ext>
                </a:extLst>
              </a:tr>
              <a:tr h="15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99.202.794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79.069.559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44.059.144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986951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723685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407399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96.934.824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77.181.861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43.890.311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27888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51732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499.956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637615"/>
                  </a:ext>
                </a:extLst>
              </a:tr>
              <a:tr h="294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97782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92.285.959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77.181.861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43.270.497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149079"/>
                  </a:ext>
                </a:extLst>
              </a:tr>
              <a:tr h="282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228951"/>
                  </a:ext>
                </a:extLst>
              </a:tr>
              <a:tr h="282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338615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90.690.810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77.181.861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43.270.497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738265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026915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45312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95913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748339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24023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747601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083132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830129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180822"/>
                  </a:ext>
                </a:extLst>
              </a:tr>
              <a:tr h="14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295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28" y="1234832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0978DB-6745-4C11-BA3D-4791537E0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360184"/>
              </p:ext>
            </p:extLst>
          </p:nvPr>
        </p:nvGraphicFramePr>
        <p:xfrm>
          <a:off x="551028" y="1628800"/>
          <a:ext cx="8053416" cy="2543206"/>
        </p:xfrm>
        <a:graphic>
          <a:graphicData uri="http://schemas.openxmlformats.org/drawingml/2006/table">
            <a:tbl>
              <a:tblPr/>
              <a:tblGrid>
                <a:gridCol w="751778">
                  <a:extLst>
                    <a:ext uri="{9D8B030D-6E8A-4147-A177-3AD203B41FA5}">
                      <a16:colId xmlns:a16="http://schemas.microsoft.com/office/drawing/2014/main" val="2049903098"/>
                    </a:ext>
                  </a:extLst>
                </a:gridCol>
                <a:gridCol w="281916">
                  <a:extLst>
                    <a:ext uri="{9D8B030D-6E8A-4147-A177-3AD203B41FA5}">
                      <a16:colId xmlns:a16="http://schemas.microsoft.com/office/drawing/2014/main" val="3534903547"/>
                    </a:ext>
                  </a:extLst>
                </a:gridCol>
                <a:gridCol w="291314">
                  <a:extLst>
                    <a:ext uri="{9D8B030D-6E8A-4147-A177-3AD203B41FA5}">
                      <a16:colId xmlns:a16="http://schemas.microsoft.com/office/drawing/2014/main" val="558273935"/>
                    </a:ext>
                  </a:extLst>
                </a:gridCol>
                <a:gridCol w="2092447">
                  <a:extLst>
                    <a:ext uri="{9D8B030D-6E8A-4147-A177-3AD203B41FA5}">
                      <a16:colId xmlns:a16="http://schemas.microsoft.com/office/drawing/2014/main" val="12841759"/>
                    </a:ext>
                  </a:extLst>
                </a:gridCol>
                <a:gridCol w="789366">
                  <a:extLst>
                    <a:ext uri="{9D8B030D-6E8A-4147-A177-3AD203B41FA5}">
                      <a16:colId xmlns:a16="http://schemas.microsoft.com/office/drawing/2014/main" val="1993515019"/>
                    </a:ext>
                  </a:extLst>
                </a:gridCol>
                <a:gridCol w="789366">
                  <a:extLst>
                    <a:ext uri="{9D8B030D-6E8A-4147-A177-3AD203B41FA5}">
                      <a16:colId xmlns:a16="http://schemas.microsoft.com/office/drawing/2014/main" val="3794157471"/>
                    </a:ext>
                  </a:extLst>
                </a:gridCol>
                <a:gridCol w="789366">
                  <a:extLst>
                    <a:ext uri="{9D8B030D-6E8A-4147-A177-3AD203B41FA5}">
                      <a16:colId xmlns:a16="http://schemas.microsoft.com/office/drawing/2014/main" val="2973477592"/>
                    </a:ext>
                  </a:extLst>
                </a:gridCol>
                <a:gridCol w="764307">
                  <a:extLst>
                    <a:ext uri="{9D8B030D-6E8A-4147-A177-3AD203B41FA5}">
                      <a16:colId xmlns:a16="http://schemas.microsoft.com/office/drawing/2014/main" val="3269623815"/>
                    </a:ext>
                  </a:extLst>
                </a:gridCol>
                <a:gridCol w="751778">
                  <a:extLst>
                    <a:ext uri="{9D8B030D-6E8A-4147-A177-3AD203B41FA5}">
                      <a16:colId xmlns:a16="http://schemas.microsoft.com/office/drawing/2014/main" val="1168667250"/>
                    </a:ext>
                  </a:extLst>
                </a:gridCol>
                <a:gridCol w="751778">
                  <a:extLst>
                    <a:ext uri="{9D8B030D-6E8A-4147-A177-3AD203B41FA5}">
                      <a16:colId xmlns:a16="http://schemas.microsoft.com/office/drawing/2014/main" val="284662155"/>
                    </a:ext>
                  </a:extLst>
                </a:gridCol>
              </a:tblGrid>
              <a:tr h="153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617212"/>
                  </a:ext>
                </a:extLst>
              </a:tr>
              <a:tr h="4688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903196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458265"/>
                  </a:ext>
                </a:extLst>
              </a:tr>
              <a:tr h="15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75592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4.545.697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56827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067658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141036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462999"/>
                  </a:ext>
                </a:extLst>
              </a:tr>
              <a:tr h="285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5844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07517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380594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779762"/>
                  </a:ext>
                </a:extLst>
              </a:tr>
              <a:tr h="181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24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6765</Words>
  <Application>Microsoft Office PowerPoint</Application>
  <PresentationFormat>Presentación en pantalla (4:3)</PresentationFormat>
  <Paragraphs>4042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</vt:lpstr>
      <vt:lpstr>1_Tema de Office</vt:lpstr>
      <vt:lpstr>EJECUCIÓN ACUMULADA DE GASTOS PRESUPUESTARIOS AL MES DE JUNIO DE 2021 PARTIDA 15: MINISTERIO DEL TRABAJO Y PREVISIÓN SOCIAL</vt:lpstr>
      <vt:lpstr>COMPORTAMIENTO DE LA EJECUCIÓN ACUMULADA DE GASTOS A JUNIO DE 2021  PARTIDA 15 MINISTERIO DEL TRABAJO Y PREVISIÓN SOCIAL</vt:lpstr>
      <vt:lpstr>Presentación de PowerPoint</vt:lpstr>
      <vt:lpstr>Presentación de PowerPoint</vt:lpstr>
      <vt:lpstr>EJECUCIÓN ACUMULADA DE GASTOS A JUNIO DE 2021  PARTIDA 15 MINISTERIO DE TRABAJO Y PREVISIÓN SOCIAL</vt:lpstr>
      <vt:lpstr>EJECUCIÓN ACUMULADA DE GASTOS A JUNIO DE 2021  PARTIDA 15 RESUMEN POR CAPÍTULOS</vt:lpstr>
      <vt:lpstr>EJECUCIÓN ACUMULADA DE GASTOS A JUNIO DE 2021  PARTIDA 15. CAPÍTULO 01. PROGRAMA 01: SUBSECRETARÍA DEL TRABAJO</vt:lpstr>
      <vt:lpstr>EJECUCIÓN ACUMULADA DE GASTOS A JUNIO DE 2021  PARTIDA 15. CAPÍTULO 01. PROGRAMA 03: PROEMPLEO</vt:lpstr>
      <vt:lpstr>EJECUCIÓN ACUMULADA DE GASTOS A JUNIO DE 2021  PARTIDA 15. CAPÍTULO 02. PROGRAMA 01: DIRECCIÓN DEL TRABAJO</vt:lpstr>
      <vt:lpstr>EJECUCIÓN ACUMULADA DE GASTOS A JUNIO DE 2021  PARTIDA 15. CAPÍTULO 03. PROGRAMA 01: SUBSECRETARÍA DE PREVISIÓN SOCIAL</vt:lpstr>
      <vt:lpstr>EJECUCIÓN ACUMULADA DE GASTOS A JUNIO DE 2021  PARTIDA 15. CAPÍTULO 04. PROGRAMA 01: DIRECCIÓN DE CRÉDITO PRENDARIO</vt:lpstr>
      <vt:lpstr>EJECUCIÓN ACUMULADA DE GASTOS A JUNIO DE 2021  PARTIDA 15. CAPÍTULO 05. PROGRAMA 01: SERVICIO NACIONAL DE CAPACITACIÓN Y EMPLEO</vt:lpstr>
      <vt:lpstr>EJECUCIÓN ACUMULADA DE GASTOS A JUNIO DE 2021  PARTIDA 15. CAPÍTULO 05. PROGRAMA 01: SERVICIO NACIONAL DE CAPACITACIÓN Y EMPLEO</vt:lpstr>
      <vt:lpstr>EJECUCIÓN ACUMULADA DE GASTOS A JUNIO DE 2021  PARTIDA 15. CAPÍTULO 05. PROGRAMA 01: SERVICIO NACIONAL DE CAPACITACIÓN Y EMPLEO FET – Covid - 19</vt:lpstr>
      <vt:lpstr>EJECUCIÓN ACUMULADA DE GASTOS A JUNIO DE 2021  PARTIDA 15. CAPÍTULO 06. PROGRAMA 01: SUPERINTENDENCIA DE SEGURIDAD SOCIAL</vt:lpstr>
      <vt:lpstr>EJECUCIÓN ACUMULADA DE GASTOS A JUNIO DE 2021  PARTIDA 15. CAPÍTULO 07. PROGRAMA 01: SUPERINTENDENCIA DE PENSIONES</vt:lpstr>
      <vt:lpstr>EJECUCIÓN ACUMULADA DE GASTOS A JUNIO DE 2021  PARTIDA 15. CAPÍTULO 09. PROGRAMA 01: INSTITUTO DE PREVISIÓN SOCIAL</vt:lpstr>
      <vt:lpstr>EJECUCIÓN ACUMULADA DE GASTOS A JUNIO DE 2021  PARTIDA 15. CAPÍTULO 09. PROGRAMA 01: INSTITUTO DE PREVISIÓN SOCIAL</vt:lpstr>
      <vt:lpstr>EJECUCIÓN ACUMULADA DE GASTOS A JUNIO DE 2021  PARTIDA 15. CAPÍTULO 09. PROGRAMA 01: INSTITUTO DE PREVISIÓN SOCIAL FET – Covid - 19</vt:lpstr>
      <vt:lpstr>EJECUCIÓN ACUMULADA DE GASTOS A JUNIO DE 2021  PARTIDA 15. CAPÍTULO 10. PROGRAMA 01: INSTITUTO  DE SEGURIDAD LABORAL  </vt:lpstr>
      <vt:lpstr>EJECUCIÓN ACUMULADA DE GASTOS A JUNIO DE 2021  PARTIDA 15. CAPÍTULO 13. PROGRAMA 01: CAJA DE PREVISIÓN DE LA DEFENSA NACIONAL</vt:lpstr>
      <vt:lpstr>EJECUCIÓN ACUMULADA DE GASTOS A JUNIO DE 2021  PARTIDA 15. CAPÍTULO 13. PROGRAMA 01: CAJA DE PREVISIÓN DE LA DEFENSA NACIONAL</vt:lpstr>
      <vt:lpstr>EJECUCIÓN ACUMULADA DE GASTOS A JUNIO DE 2021  PARTIDA 15. CAPÍTULO 13. PROGRAMA 02: FONDO DE MEDICINA CURATIVA</vt:lpstr>
      <vt:lpstr>EJECUCIÓN ACUMULADA DE GASTOS A JUNIO DE 2021  PARTIDA 15. CAPÍTULO 14. PROGRAMA 01: DIRECCIÓN DE PREVISIÓN DE CARABINEROS DE CHILE</vt:lpstr>
      <vt:lpstr>EJECUCIÓN ACUMULADA DE GASTOS A JUNIO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75</cp:revision>
  <dcterms:created xsi:type="dcterms:W3CDTF">2020-01-06T19:24:32Z</dcterms:created>
  <dcterms:modified xsi:type="dcterms:W3CDTF">2021-08-08T22:09:28Z</dcterms:modified>
</cp:coreProperties>
</file>