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E-4EF3-9E92-BDA9FEFF2F4A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E-4EF3-9E92-BDA9FEFF2F4A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5E-4EF3-9E92-BDA9FEFF2F4A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5E-4EF3-9E92-BDA9FEFF2F4A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5E-4EF3-9E92-BDA9FEFF2F4A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5E-4EF3-9E92-BDA9FEFF2F4A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35E-4EF3-9E92-BDA9FEFF2F4A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5E-4EF3-9E92-BDA9FEFF2F4A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5E-4EF3-9E92-BDA9FEFF2F4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09'!$D$32:$I$32</c:f>
              <c:numCache>
                <c:formatCode>0.0%</c:formatCode>
                <c:ptCount val="6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5E-4EF3-9E92-BDA9FEFF2F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7F-466F-A354-179659EB09D4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7F-466F-A354-179659EB09D4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F-466F-A354-179659EB09D4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F-466F-A354-179659EB0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09'!$D$26:$I$26</c:f>
              <c:numCache>
                <c:formatCode>0.0%</c:formatCode>
                <c:ptCount val="6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7F-466F-A354-179659EB0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julio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770" y="149528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FD7A75-DFF8-421E-A520-33DC8DC1C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87392"/>
              </p:ext>
            </p:extLst>
          </p:nvPr>
        </p:nvGraphicFramePr>
        <p:xfrm>
          <a:off x="457770" y="1916832"/>
          <a:ext cx="7927199" cy="2466101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1677913996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1624067309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213826999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48568370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78535132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12613410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504432982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4063119196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1038990358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6465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9440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4.710.440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89809"/>
                  </a:ext>
                </a:extLst>
              </a:tr>
              <a:tr h="152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5.673.132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0181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1.213.742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9174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929.215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4142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3184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298.100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1441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5412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6158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6197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3119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78320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2128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5007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57162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F21244-D3A2-4338-A26C-178A3C1DD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4300"/>
              </p:ext>
            </p:extLst>
          </p:nvPr>
        </p:nvGraphicFramePr>
        <p:xfrm>
          <a:off x="407528" y="1680686"/>
          <a:ext cx="7927199" cy="435133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55220504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83525929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765260677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26703725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0886600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4990350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95855450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73485386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928526553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800229266"/>
                    </a:ext>
                  </a:extLst>
                </a:gridCol>
              </a:tblGrid>
              <a:tr h="119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54715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84127"/>
                  </a:ext>
                </a:extLst>
              </a:tr>
              <a:tr h="156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61.378.628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46914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83.723.092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-181.934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41.275.435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71844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3.994.705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4248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9740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2866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6.854.100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3599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3.066.298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51392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22592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81771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228.861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030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125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030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1046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9.020.007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3.787.802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2178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2.392.383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48112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93721"/>
                  </a:ext>
                </a:extLst>
              </a:tr>
              <a:tr h="238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39940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6307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1.238.929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58370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66851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7169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4.062.277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4483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2278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4.055.289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38547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541.090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02559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35386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01187"/>
                  </a:ext>
                </a:extLst>
              </a:tr>
              <a:tr h="126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48570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483.679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20081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69798"/>
                  </a:ext>
                </a:extLst>
              </a:tr>
              <a:tr h="119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7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03869A-243D-495C-93F1-CCE6C503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78935"/>
              </p:ext>
            </p:extLst>
          </p:nvPr>
        </p:nvGraphicFramePr>
        <p:xfrm>
          <a:off x="461226" y="1827010"/>
          <a:ext cx="7927196" cy="1489223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426464786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67662149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842317142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77668124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07811148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5314519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52659753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16231010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43317265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459313221"/>
                    </a:ext>
                  </a:extLst>
                </a:gridCol>
              </a:tblGrid>
              <a:tr h="124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16343"/>
                  </a:ext>
                </a:extLst>
              </a:tr>
              <a:tr h="3723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5361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21399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33043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53902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8346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92453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4.426.943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52637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4.426.943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03288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3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482" y="1572912"/>
            <a:ext cx="792719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2C0D16-414D-4029-8F32-1EBDBB0F7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74570"/>
              </p:ext>
            </p:extLst>
          </p:nvPr>
        </p:nvGraphicFramePr>
        <p:xfrm>
          <a:off x="494481" y="1874584"/>
          <a:ext cx="7927196" cy="436265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49388228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2005469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875107335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29220877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821489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0898331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0800297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31459433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70875328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544749327"/>
                    </a:ext>
                  </a:extLst>
                </a:gridCol>
              </a:tblGrid>
              <a:tr h="1233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3923"/>
                  </a:ext>
                </a:extLst>
              </a:tr>
              <a:tr h="377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56533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12.856.176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27545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4.790.230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4856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93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6315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4.790.230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9915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888.329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8183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2053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9012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6837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2429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960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09099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104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4677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1106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2.647.940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69594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303.115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153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8137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6506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5188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9026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088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13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49925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1541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389764,4%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6525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389764,4%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9044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0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1ECBF7-A993-4836-B146-0867E76C0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12617"/>
              </p:ext>
            </p:extLst>
          </p:nvPr>
        </p:nvGraphicFramePr>
        <p:xfrm>
          <a:off x="412438" y="1987583"/>
          <a:ext cx="7953505" cy="3334616"/>
        </p:xfrm>
        <a:graphic>
          <a:graphicData uri="http://schemas.openxmlformats.org/drawingml/2006/table">
            <a:tbl>
              <a:tblPr/>
              <a:tblGrid>
                <a:gridCol w="266539">
                  <a:extLst>
                    <a:ext uri="{9D8B030D-6E8A-4147-A177-3AD203B41FA5}">
                      <a16:colId xmlns:a16="http://schemas.microsoft.com/office/drawing/2014/main" val="3110312792"/>
                    </a:ext>
                  </a:extLst>
                </a:gridCol>
                <a:gridCol w="266539">
                  <a:extLst>
                    <a:ext uri="{9D8B030D-6E8A-4147-A177-3AD203B41FA5}">
                      <a16:colId xmlns:a16="http://schemas.microsoft.com/office/drawing/2014/main" val="1655986107"/>
                    </a:ext>
                  </a:extLst>
                </a:gridCol>
                <a:gridCol w="266539">
                  <a:extLst>
                    <a:ext uri="{9D8B030D-6E8A-4147-A177-3AD203B41FA5}">
                      <a16:colId xmlns:a16="http://schemas.microsoft.com/office/drawing/2014/main" val="2892737021"/>
                    </a:ext>
                  </a:extLst>
                </a:gridCol>
                <a:gridCol w="3006551">
                  <a:extLst>
                    <a:ext uri="{9D8B030D-6E8A-4147-A177-3AD203B41FA5}">
                      <a16:colId xmlns:a16="http://schemas.microsoft.com/office/drawing/2014/main" val="3651524299"/>
                    </a:ext>
                  </a:extLst>
                </a:gridCol>
                <a:gridCol w="714323">
                  <a:extLst>
                    <a:ext uri="{9D8B030D-6E8A-4147-A177-3AD203B41FA5}">
                      <a16:colId xmlns:a16="http://schemas.microsoft.com/office/drawing/2014/main" val="3804414161"/>
                    </a:ext>
                  </a:extLst>
                </a:gridCol>
                <a:gridCol w="714323">
                  <a:extLst>
                    <a:ext uri="{9D8B030D-6E8A-4147-A177-3AD203B41FA5}">
                      <a16:colId xmlns:a16="http://schemas.microsoft.com/office/drawing/2014/main" val="3496835019"/>
                    </a:ext>
                  </a:extLst>
                </a:gridCol>
                <a:gridCol w="714323">
                  <a:extLst>
                    <a:ext uri="{9D8B030D-6E8A-4147-A177-3AD203B41FA5}">
                      <a16:colId xmlns:a16="http://schemas.microsoft.com/office/drawing/2014/main" val="451620558"/>
                    </a:ext>
                  </a:extLst>
                </a:gridCol>
                <a:gridCol w="714323">
                  <a:extLst>
                    <a:ext uri="{9D8B030D-6E8A-4147-A177-3AD203B41FA5}">
                      <a16:colId xmlns:a16="http://schemas.microsoft.com/office/drawing/2014/main" val="1912420651"/>
                    </a:ext>
                  </a:extLst>
                </a:gridCol>
                <a:gridCol w="650353">
                  <a:extLst>
                    <a:ext uri="{9D8B030D-6E8A-4147-A177-3AD203B41FA5}">
                      <a16:colId xmlns:a16="http://schemas.microsoft.com/office/drawing/2014/main" val="2368186762"/>
                    </a:ext>
                  </a:extLst>
                </a:gridCol>
                <a:gridCol w="639692">
                  <a:extLst>
                    <a:ext uri="{9D8B030D-6E8A-4147-A177-3AD203B41FA5}">
                      <a16:colId xmlns:a16="http://schemas.microsoft.com/office/drawing/2014/main" val="2418570460"/>
                    </a:ext>
                  </a:extLst>
                </a:gridCol>
              </a:tblGrid>
              <a:tr h="126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27609"/>
                  </a:ext>
                </a:extLst>
              </a:tr>
              <a:tr h="387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59368"/>
                  </a:ext>
                </a:extLst>
              </a:tr>
              <a:tr h="16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8.936.680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3636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8084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38787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3522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6368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0334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9341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1210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01872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7500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89769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436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0165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73569"/>
                  </a:ext>
                </a:extLst>
              </a:tr>
              <a:tr h="1261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2255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935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1266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9100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572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7455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6455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3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DB3F97-3070-4784-8705-919473436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11765"/>
              </p:ext>
            </p:extLst>
          </p:nvPr>
        </p:nvGraphicFramePr>
        <p:xfrm>
          <a:off x="521257" y="1904526"/>
          <a:ext cx="7908397" cy="3628116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2637584836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1562798817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1114464635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2953773349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941867897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4013371325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717074690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590148382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1338315074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210627771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46355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1178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37.505.036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854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19.259.219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382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820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143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19.259.219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04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16640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475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17.022.115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52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455.306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398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708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1333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931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3.571.892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988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46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85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304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1.029.892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01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1.029.892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258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4.206.926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420692,6%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754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4.206.926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420692,6%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235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9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AE4E56-50CC-4215-831E-4AC99F77F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77798"/>
              </p:ext>
            </p:extLst>
          </p:nvPr>
        </p:nvGraphicFramePr>
        <p:xfrm>
          <a:off x="467543" y="1988840"/>
          <a:ext cx="7927199" cy="3509196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266564131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75131807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121224145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8010648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99180498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52030920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26408120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981846208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921509369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1148712103"/>
                    </a:ext>
                  </a:extLst>
                </a:gridCol>
              </a:tblGrid>
              <a:tr h="122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70683"/>
                  </a:ext>
                </a:extLst>
              </a:tr>
              <a:tr h="375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95890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3.241.538.620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2433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6.427.884.148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31.213.691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3.166.427.051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0196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5.232.291.170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22.926.298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2.595.705.605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6490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57.496.867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70288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3.686.394.702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16.152.654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1.837.034.800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5702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22.737.244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8.722.159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13.153.068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3022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70.698.828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33.776.786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40183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1288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35.578.931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18.159.435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7011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263.542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110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35.444.551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3882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827.361.331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405.278.110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1343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158.297.537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693.611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76.263.939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1287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326.897.278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154.265.715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8928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411.196.170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199.524.391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5687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411.196.170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199.524.391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2949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784.396.808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6.501.739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371.197.055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5670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2.728.418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29589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1.537.144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662.816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93326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973.301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4369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6.638.937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3.250.034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04192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46.984.508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26.003.039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82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0FAE78-DECB-49D2-8E4B-7777FF4F9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51179"/>
              </p:ext>
            </p:extLst>
          </p:nvPr>
        </p:nvGraphicFramePr>
        <p:xfrm>
          <a:off x="473432" y="1926247"/>
          <a:ext cx="7886698" cy="4018849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1601125986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83857611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21403920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323865155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526060109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39028827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363239856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4183250950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3511523328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2392699764"/>
                    </a:ext>
                  </a:extLst>
                </a:gridCol>
              </a:tblGrid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4066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0107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59.353.416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30.580.521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16954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1.507.093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88305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0484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57381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5.687.269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2.380.055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5651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445.152.773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1.950.523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206.349.578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32074"/>
                  </a:ext>
                </a:extLst>
              </a:tr>
              <a:tr h="149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3.951.261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2.114.480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951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4235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3.210.763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73591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3.981.093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57189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3.456.728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914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91.493.687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400.897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44.293.339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3574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79.170.793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39.366.010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747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318.580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952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48.352.901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5820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45.548.114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24175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45.548.114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614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2.804.787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2854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2.804.787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6602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2780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7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89A864-58EB-456A-ADE6-BED7C0CE9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06689"/>
              </p:ext>
            </p:extLst>
          </p:nvPr>
        </p:nvGraphicFramePr>
        <p:xfrm>
          <a:off x="488003" y="2052071"/>
          <a:ext cx="7922118" cy="1569941"/>
        </p:xfrm>
        <a:graphic>
          <a:graphicData uri="http://schemas.openxmlformats.org/drawingml/2006/table">
            <a:tbl>
              <a:tblPr/>
              <a:tblGrid>
                <a:gridCol w="265487">
                  <a:extLst>
                    <a:ext uri="{9D8B030D-6E8A-4147-A177-3AD203B41FA5}">
                      <a16:colId xmlns:a16="http://schemas.microsoft.com/office/drawing/2014/main" val="1946834189"/>
                    </a:ext>
                  </a:extLst>
                </a:gridCol>
                <a:gridCol w="265487">
                  <a:extLst>
                    <a:ext uri="{9D8B030D-6E8A-4147-A177-3AD203B41FA5}">
                      <a16:colId xmlns:a16="http://schemas.microsoft.com/office/drawing/2014/main" val="3706708405"/>
                    </a:ext>
                  </a:extLst>
                </a:gridCol>
                <a:gridCol w="265487">
                  <a:extLst>
                    <a:ext uri="{9D8B030D-6E8A-4147-A177-3AD203B41FA5}">
                      <a16:colId xmlns:a16="http://schemas.microsoft.com/office/drawing/2014/main" val="1437324879"/>
                    </a:ext>
                  </a:extLst>
                </a:gridCol>
                <a:gridCol w="2994687">
                  <a:extLst>
                    <a:ext uri="{9D8B030D-6E8A-4147-A177-3AD203B41FA5}">
                      <a16:colId xmlns:a16="http://schemas.microsoft.com/office/drawing/2014/main" val="3487304050"/>
                    </a:ext>
                  </a:extLst>
                </a:gridCol>
                <a:gridCol w="711504">
                  <a:extLst>
                    <a:ext uri="{9D8B030D-6E8A-4147-A177-3AD203B41FA5}">
                      <a16:colId xmlns:a16="http://schemas.microsoft.com/office/drawing/2014/main" val="2333452955"/>
                    </a:ext>
                  </a:extLst>
                </a:gridCol>
                <a:gridCol w="711504">
                  <a:extLst>
                    <a:ext uri="{9D8B030D-6E8A-4147-A177-3AD203B41FA5}">
                      <a16:colId xmlns:a16="http://schemas.microsoft.com/office/drawing/2014/main" val="4271985292"/>
                    </a:ext>
                  </a:extLst>
                </a:gridCol>
                <a:gridCol w="711504">
                  <a:extLst>
                    <a:ext uri="{9D8B030D-6E8A-4147-A177-3AD203B41FA5}">
                      <a16:colId xmlns:a16="http://schemas.microsoft.com/office/drawing/2014/main" val="1194919490"/>
                    </a:ext>
                  </a:extLst>
                </a:gridCol>
                <a:gridCol w="711504">
                  <a:extLst>
                    <a:ext uri="{9D8B030D-6E8A-4147-A177-3AD203B41FA5}">
                      <a16:colId xmlns:a16="http://schemas.microsoft.com/office/drawing/2014/main" val="621067095"/>
                    </a:ext>
                  </a:extLst>
                </a:gridCol>
                <a:gridCol w="647787">
                  <a:extLst>
                    <a:ext uri="{9D8B030D-6E8A-4147-A177-3AD203B41FA5}">
                      <a16:colId xmlns:a16="http://schemas.microsoft.com/office/drawing/2014/main" val="79976074"/>
                    </a:ext>
                  </a:extLst>
                </a:gridCol>
                <a:gridCol w="637167">
                  <a:extLst>
                    <a:ext uri="{9D8B030D-6E8A-4147-A177-3AD203B41FA5}">
                      <a16:colId xmlns:a16="http://schemas.microsoft.com/office/drawing/2014/main" val="19145820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565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42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2.111.115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72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3.936.222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6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770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18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94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92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46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00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0FBBEC-ED1F-4DE0-91A5-524CD6EC7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87073"/>
              </p:ext>
            </p:extLst>
          </p:nvPr>
        </p:nvGraphicFramePr>
        <p:xfrm>
          <a:off x="529948" y="1859265"/>
          <a:ext cx="7927197" cy="193910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6509003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10081823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680423085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04543587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740641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7053529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666247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9597743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381370500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024751008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05335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48998"/>
                  </a:ext>
                </a:extLst>
              </a:tr>
              <a:tr h="165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94281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12.650.190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3308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6269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748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8095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4602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8964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5290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213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31442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29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F8F60E-1D20-43E7-9C80-89B75429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10087"/>
              </p:ext>
            </p:extLst>
          </p:nvPr>
        </p:nvGraphicFramePr>
        <p:xfrm>
          <a:off x="466342" y="1829570"/>
          <a:ext cx="7886699" cy="2571652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67718131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956208759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430127217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27440021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45857550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08584649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35955046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766699374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353815260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81748004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1475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78190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10.497.844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856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6.374.309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6542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612.983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922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1.484.322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459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1.484.322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8611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749.440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9111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715.638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29065"/>
                  </a:ext>
                </a:extLst>
              </a:tr>
              <a:tr h="1332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19.244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2961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129.167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1365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343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077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4137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746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189706,3%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92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189706,3%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5365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9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3FEC29-36B1-4AAE-989A-15E84EF74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83130"/>
              </p:ext>
            </p:extLst>
          </p:nvPr>
        </p:nvGraphicFramePr>
        <p:xfrm>
          <a:off x="476001" y="1782344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70923598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18644953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520672739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31548997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61838580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5546128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4817965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59031318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67661686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4214772044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64354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1906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162.776.189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045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1.880.033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762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228.406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060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154.528.480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6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154.528.480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08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154.286.378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221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220.437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083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139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765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743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252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251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11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25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5.396.780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056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5.396.780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943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5.396.780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977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115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616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9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327" y="1573162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694889"/>
            <a:ext cx="78867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1FE9CF-27C3-44DE-8DFA-F32385BDA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02155"/>
              </p:ext>
            </p:extLst>
          </p:nvPr>
        </p:nvGraphicFramePr>
        <p:xfrm>
          <a:off x="470327" y="1924340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63086202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8977475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542882884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50174813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1430554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73558164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3631829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55017400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276235854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37165486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45643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0250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4.710.440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706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411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381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072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767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846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0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EFEB73-2AA7-42F3-800B-336DFC958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08394"/>
              </p:ext>
            </p:extLst>
          </p:nvPr>
        </p:nvGraphicFramePr>
        <p:xfrm>
          <a:off x="484656" y="1829696"/>
          <a:ext cx="8047783" cy="3609257"/>
        </p:xfrm>
        <a:graphic>
          <a:graphicData uri="http://schemas.openxmlformats.org/drawingml/2006/table">
            <a:tbl>
              <a:tblPr/>
              <a:tblGrid>
                <a:gridCol w="269698">
                  <a:extLst>
                    <a:ext uri="{9D8B030D-6E8A-4147-A177-3AD203B41FA5}">
                      <a16:colId xmlns:a16="http://schemas.microsoft.com/office/drawing/2014/main" val="3317281028"/>
                    </a:ext>
                  </a:extLst>
                </a:gridCol>
                <a:gridCol w="269698">
                  <a:extLst>
                    <a:ext uri="{9D8B030D-6E8A-4147-A177-3AD203B41FA5}">
                      <a16:colId xmlns:a16="http://schemas.microsoft.com/office/drawing/2014/main" val="3901816118"/>
                    </a:ext>
                  </a:extLst>
                </a:gridCol>
                <a:gridCol w="269698">
                  <a:extLst>
                    <a:ext uri="{9D8B030D-6E8A-4147-A177-3AD203B41FA5}">
                      <a16:colId xmlns:a16="http://schemas.microsoft.com/office/drawing/2014/main" val="2115498524"/>
                    </a:ext>
                  </a:extLst>
                </a:gridCol>
                <a:gridCol w="3042191">
                  <a:extLst>
                    <a:ext uri="{9D8B030D-6E8A-4147-A177-3AD203B41FA5}">
                      <a16:colId xmlns:a16="http://schemas.microsoft.com/office/drawing/2014/main" val="547517556"/>
                    </a:ext>
                  </a:extLst>
                </a:gridCol>
                <a:gridCol w="722790">
                  <a:extLst>
                    <a:ext uri="{9D8B030D-6E8A-4147-A177-3AD203B41FA5}">
                      <a16:colId xmlns:a16="http://schemas.microsoft.com/office/drawing/2014/main" val="2730774920"/>
                    </a:ext>
                  </a:extLst>
                </a:gridCol>
                <a:gridCol w="722790">
                  <a:extLst>
                    <a:ext uri="{9D8B030D-6E8A-4147-A177-3AD203B41FA5}">
                      <a16:colId xmlns:a16="http://schemas.microsoft.com/office/drawing/2014/main" val="3486020764"/>
                    </a:ext>
                  </a:extLst>
                </a:gridCol>
                <a:gridCol w="722790">
                  <a:extLst>
                    <a:ext uri="{9D8B030D-6E8A-4147-A177-3AD203B41FA5}">
                      <a16:colId xmlns:a16="http://schemas.microsoft.com/office/drawing/2014/main" val="3352973351"/>
                    </a:ext>
                  </a:extLst>
                </a:gridCol>
                <a:gridCol w="722790">
                  <a:extLst>
                    <a:ext uri="{9D8B030D-6E8A-4147-A177-3AD203B41FA5}">
                      <a16:colId xmlns:a16="http://schemas.microsoft.com/office/drawing/2014/main" val="1588025546"/>
                    </a:ext>
                  </a:extLst>
                </a:gridCol>
                <a:gridCol w="658063">
                  <a:extLst>
                    <a:ext uri="{9D8B030D-6E8A-4147-A177-3AD203B41FA5}">
                      <a16:colId xmlns:a16="http://schemas.microsoft.com/office/drawing/2014/main" val="443123263"/>
                    </a:ext>
                  </a:extLst>
                </a:gridCol>
                <a:gridCol w="647275">
                  <a:extLst>
                    <a:ext uri="{9D8B030D-6E8A-4147-A177-3AD203B41FA5}">
                      <a16:colId xmlns:a16="http://schemas.microsoft.com/office/drawing/2014/main" val="2064102982"/>
                    </a:ext>
                  </a:extLst>
                </a:gridCol>
              </a:tblGrid>
              <a:tr h="1269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74939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83382"/>
                  </a:ext>
                </a:extLst>
              </a:tr>
              <a:tr h="1665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346.170.921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9359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10.156.436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5046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4181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8961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6765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318.632.320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9572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318.632.320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3305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4398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602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7084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4.217.259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8947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788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312.485.277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7668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7630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4797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86648"/>
                  </a:ext>
                </a:extLst>
              </a:tr>
              <a:tr h="134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8838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7171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09839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5867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5635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2695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6293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2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29524E-F81E-4BB8-8EF0-18119EC20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27327"/>
              </p:ext>
            </p:extLst>
          </p:nvPr>
        </p:nvGraphicFramePr>
        <p:xfrm>
          <a:off x="465658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364427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597266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70256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287836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04312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5030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3033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41724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234223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020834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708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056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9.806.833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03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7.663.280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24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54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36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7.507.609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14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41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57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6.179.719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32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91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99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10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42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9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701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51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588992-8FFE-4486-84A7-C390AC28B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54029"/>
              </p:ext>
            </p:extLst>
          </p:nvPr>
        </p:nvGraphicFramePr>
        <p:xfrm>
          <a:off x="481256" y="1772816"/>
          <a:ext cx="7873533" cy="3339720"/>
        </p:xfrm>
        <a:graphic>
          <a:graphicData uri="http://schemas.openxmlformats.org/drawingml/2006/table">
            <a:tbl>
              <a:tblPr/>
              <a:tblGrid>
                <a:gridCol w="263859">
                  <a:extLst>
                    <a:ext uri="{9D8B030D-6E8A-4147-A177-3AD203B41FA5}">
                      <a16:colId xmlns:a16="http://schemas.microsoft.com/office/drawing/2014/main" val="1931536695"/>
                    </a:ext>
                  </a:extLst>
                </a:gridCol>
                <a:gridCol w="263859">
                  <a:extLst>
                    <a:ext uri="{9D8B030D-6E8A-4147-A177-3AD203B41FA5}">
                      <a16:colId xmlns:a16="http://schemas.microsoft.com/office/drawing/2014/main" val="161342896"/>
                    </a:ext>
                  </a:extLst>
                </a:gridCol>
                <a:gridCol w="263859">
                  <a:extLst>
                    <a:ext uri="{9D8B030D-6E8A-4147-A177-3AD203B41FA5}">
                      <a16:colId xmlns:a16="http://schemas.microsoft.com/office/drawing/2014/main" val="1471781340"/>
                    </a:ext>
                  </a:extLst>
                </a:gridCol>
                <a:gridCol w="2976322">
                  <a:extLst>
                    <a:ext uri="{9D8B030D-6E8A-4147-A177-3AD203B41FA5}">
                      <a16:colId xmlns:a16="http://schemas.microsoft.com/office/drawing/2014/main" val="2515342592"/>
                    </a:ext>
                  </a:extLst>
                </a:gridCol>
                <a:gridCol w="707140">
                  <a:extLst>
                    <a:ext uri="{9D8B030D-6E8A-4147-A177-3AD203B41FA5}">
                      <a16:colId xmlns:a16="http://schemas.microsoft.com/office/drawing/2014/main" val="2148032652"/>
                    </a:ext>
                  </a:extLst>
                </a:gridCol>
                <a:gridCol w="707140">
                  <a:extLst>
                    <a:ext uri="{9D8B030D-6E8A-4147-A177-3AD203B41FA5}">
                      <a16:colId xmlns:a16="http://schemas.microsoft.com/office/drawing/2014/main" val="2813112651"/>
                    </a:ext>
                  </a:extLst>
                </a:gridCol>
                <a:gridCol w="707140">
                  <a:extLst>
                    <a:ext uri="{9D8B030D-6E8A-4147-A177-3AD203B41FA5}">
                      <a16:colId xmlns:a16="http://schemas.microsoft.com/office/drawing/2014/main" val="1838771500"/>
                    </a:ext>
                  </a:extLst>
                </a:gridCol>
                <a:gridCol w="707140">
                  <a:extLst>
                    <a:ext uri="{9D8B030D-6E8A-4147-A177-3AD203B41FA5}">
                      <a16:colId xmlns:a16="http://schemas.microsoft.com/office/drawing/2014/main" val="3411088554"/>
                    </a:ext>
                  </a:extLst>
                </a:gridCol>
                <a:gridCol w="643814">
                  <a:extLst>
                    <a:ext uri="{9D8B030D-6E8A-4147-A177-3AD203B41FA5}">
                      <a16:colId xmlns:a16="http://schemas.microsoft.com/office/drawing/2014/main" val="3457296091"/>
                    </a:ext>
                  </a:extLst>
                </a:gridCol>
                <a:gridCol w="633260">
                  <a:extLst>
                    <a:ext uri="{9D8B030D-6E8A-4147-A177-3AD203B41FA5}">
                      <a16:colId xmlns:a16="http://schemas.microsoft.com/office/drawing/2014/main" val="1022478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865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216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143.499.497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3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113.612.971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91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113.505.761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58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11.786.428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80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4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453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31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17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82.120.759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9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76894"/>
                  </a:ext>
                </a:extLst>
              </a:tr>
              <a:tr h="120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51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14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85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75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61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55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8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30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73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00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0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1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9A4658-BB4B-4EAD-8777-4DCF4EA8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53389"/>
              </p:ext>
            </p:extLst>
          </p:nvPr>
        </p:nvGraphicFramePr>
        <p:xfrm>
          <a:off x="526094" y="1795474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308515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44159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25781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44842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15567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08440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17716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05265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69310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9931559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97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66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284.712.243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0801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231.148.780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120.652.229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035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13.151.550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399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940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075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285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233.453.862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108.803.217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610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755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443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99.356.796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345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212.287.541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98.655.782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82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574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312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9366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1954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302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048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803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33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F75CDD-5740-4639-9EC3-525A91879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11351"/>
              </p:ext>
            </p:extLst>
          </p:nvPr>
        </p:nvGraphicFramePr>
        <p:xfrm>
          <a:off x="562098" y="1859052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651523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96865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30934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4101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83093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8820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148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2405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210526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4825657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7896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0931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79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42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7104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295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157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819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377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11.975.393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311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11.975.393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195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069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033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391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219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267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7124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1558168,0%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509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1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7" y="1528944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DFA7A5-7147-46CD-B6B0-704FD0FB7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34768"/>
              </p:ext>
            </p:extLst>
          </p:nvPr>
        </p:nvGraphicFramePr>
        <p:xfrm>
          <a:off x="562097" y="1868445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086209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62040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01249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661540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24265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60498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4825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86588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025651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88559317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130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599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262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09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638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4742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89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984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8741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251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124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5.004.479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281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5.004.479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1020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5.004.479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D3115A-B668-43B2-A541-276231FFC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47577"/>
              </p:ext>
            </p:extLst>
          </p:nvPr>
        </p:nvGraphicFramePr>
        <p:xfrm>
          <a:off x="476266" y="2024388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141359397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842785672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32488126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276283508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3986859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20989744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188212736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094918317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2530520190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1106063908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10477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46102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10.607.307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596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4.892.480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210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266.908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68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914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951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7569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1.366.716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450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1.366.716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4416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8839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1.351.831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3482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2105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72372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806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0537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16178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2464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35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726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8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477904-AA47-4403-BE62-59E2E382F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63406"/>
              </p:ext>
            </p:extLst>
          </p:nvPr>
        </p:nvGraphicFramePr>
        <p:xfrm>
          <a:off x="456063" y="179456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365828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56009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67264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002858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0700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83137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6498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295601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315910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04658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709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79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01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68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36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30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29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49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20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3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66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6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C5656D-7565-48B5-AE7E-B79855CB6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83012"/>
              </p:ext>
            </p:extLst>
          </p:nvPr>
        </p:nvGraphicFramePr>
        <p:xfrm>
          <a:off x="467607" y="1780922"/>
          <a:ext cx="7929212" cy="3075587"/>
        </p:xfrm>
        <a:graphic>
          <a:graphicData uri="http://schemas.openxmlformats.org/drawingml/2006/table">
            <a:tbl>
              <a:tblPr/>
              <a:tblGrid>
                <a:gridCol w="265725">
                  <a:extLst>
                    <a:ext uri="{9D8B030D-6E8A-4147-A177-3AD203B41FA5}">
                      <a16:colId xmlns:a16="http://schemas.microsoft.com/office/drawing/2014/main" val="3234797046"/>
                    </a:ext>
                  </a:extLst>
                </a:gridCol>
                <a:gridCol w="265725">
                  <a:extLst>
                    <a:ext uri="{9D8B030D-6E8A-4147-A177-3AD203B41FA5}">
                      <a16:colId xmlns:a16="http://schemas.microsoft.com/office/drawing/2014/main" val="4192321400"/>
                    </a:ext>
                  </a:extLst>
                </a:gridCol>
                <a:gridCol w="265725">
                  <a:extLst>
                    <a:ext uri="{9D8B030D-6E8A-4147-A177-3AD203B41FA5}">
                      <a16:colId xmlns:a16="http://schemas.microsoft.com/office/drawing/2014/main" val="3235365908"/>
                    </a:ext>
                  </a:extLst>
                </a:gridCol>
                <a:gridCol w="2997368">
                  <a:extLst>
                    <a:ext uri="{9D8B030D-6E8A-4147-A177-3AD203B41FA5}">
                      <a16:colId xmlns:a16="http://schemas.microsoft.com/office/drawing/2014/main" val="1459356607"/>
                    </a:ext>
                  </a:extLst>
                </a:gridCol>
                <a:gridCol w="712141">
                  <a:extLst>
                    <a:ext uri="{9D8B030D-6E8A-4147-A177-3AD203B41FA5}">
                      <a16:colId xmlns:a16="http://schemas.microsoft.com/office/drawing/2014/main" val="3408760805"/>
                    </a:ext>
                  </a:extLst>
                </a:gridCol>
                <a:gridCol w="712141">
                  <a:extLst>
                    <a:ext uri="{9D8B030D-6E8A-4147-A177-3AD203B41FA5}">
                      <a16:colId xmlns:a16="http://schemas.microsoft.com/office/drawing/2014/main" val="639114741"/>
                    </a:ext>
                  </a:extLst>
                </a:gridCol>
                <a:gridCol w="712141">
                  <a:extLst>
                    <a:ext uri="{9D8B030D-6E8A-4147-A177-3AD203B41FA5}">
                      <a16:colId xmlns:a16="http://schemas.microsoft.com/office/drawing/2014/main" val="2480863540"/>
                    </a:ext>
                  </a:extLst>
                </a:gridCol>
                <a:gridCol w="712141">
                  <a:extLst>
                    <a:ext uri="{9D8B030D-6E8A-4147-A177-3AD203B41FA5}">
                      <a16:colId xmlns:a16="http://schemas.microsoft.com/office/drawing/2014/main" val="1186786510"/>
                    </a:ext>
                  </a:extLst>
                </a:gridCol>
                <a:gridCol w="648367">
                  <a:extLst>
                    <a:ext uri="{9D8B030D-6E8A-4147-A177-3AD203B41FA5}">
                      <a16:colId xmlns:a16="http://schemas.microsoft.com/office/drawing/2014/main" val="3194472637"/>
                    </a:ext>
                  </a:extLst>
                </a:gridCol>
                <a:gridCol w="637738">
                  <a:extLst>
                    <a:ext uri="{9D8B030D-6E8A-4147-A177-3AD203B41FA5}">
                      <a16:colId xmlns:a16="http://schemas.microsoft.com/office/drawing/2014/main" val="363714615"/>
                    </a:ext>
                  </a:extLst>
                </a:gridCol>
              </a:tblGrid>
              <a:tr h="126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426205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2306"/>
                  </a:ext>
                </a:extLst>
              </a:tr>
              <a:tr h="165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916.646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23531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3923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21140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0974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85397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8669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14738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5311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29141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19903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65499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15499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01479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65208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21742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87663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6748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017729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10930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3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384E8A-C7A9-4635-B406-005FEA232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02765"/>
              </p:ext>
            </p:extLst>
          </p:nvPr>
        </p:nvGraphicFramePr>
        <p:xfrm>
          <a:off x="539552" y="187559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64634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4229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60152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42314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23145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9364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93787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99091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110514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86294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926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4476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78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04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26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0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92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08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46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31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67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646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77263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87A365-A34D-4303-8153-54231E38E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01860"/>
              </p:ext>
            </p:extLst>
          </p:nvPr>
        </p:nvGraphicFramePr>
        <p:xfrm>
          <a:off x="539551" y="1997902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141826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53524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462627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42953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6191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70732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01564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56080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110163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986596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064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48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1.213.742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95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57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405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38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70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4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E30D08-9651-477D-B0D4-4F9F5F15B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37814"/>
              </p:ext>
            </p:extLst>
          </p:nvPr>
        </p:nvGraphicFramePr>
        <p:xfrm>
          <a:off x="467543" y="1932873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2110344129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010906198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916256059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195419173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4915024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150172767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15923908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138411847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35808240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918795100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31954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128572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356.328.704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-34.271.931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112.505.802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707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171.218.005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37.892.610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038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31.195.318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0638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1.046.884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722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2675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057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30.085.326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584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123.994.479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6.697.292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878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5.297.195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570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1.400.097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1.400.097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14000970,0%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27540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7355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638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791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59.159.211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118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24.891.416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4246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850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517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728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587.711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7248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34.267.795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426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34.267.795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413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376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2865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4640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8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500245-373D-4400-B08B-F9AF2F87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22733"/>
              </p:ext>
            </p:extLst>
          </p:nvPr>
        </p:nvGraphicFramePr>
        <p:xfrm>
          <a:off x="476002" y="20844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08540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83440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06273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012839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3407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951944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8071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41927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77952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252868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282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953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60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61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49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01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33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87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98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12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1D6245-F962-4C58-811E-335FAC270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25376"/>
              </p:ext>
            </p:extLst>
          </p:nvPr>
        </p:nvGraphicFramePr>
        <p:xfrm>
          <a:off x="522455" y="2127515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4028293108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4143986323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1252906088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158263703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1133402967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4193095987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4015755124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70047206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1842070229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1573576126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43065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01600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7886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1.347.477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8583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76.450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1826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412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907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5465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3920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7422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8260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6234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9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0413CF-707D-4DC9-BB16-D32AD33CE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6489"/>
              </p:ext>
            </p:extLst>
          </p:nvPr>
        </p:nvGraphicFramePr>
        <p:xfrm>
          <a:off x="468134" y="2048257"/>
          <a:ext cx="7935201" cy="2857251"/>
        </p:xfrm>
        <a:graphic>
          <a:graphicData uri="http://schemas.openxmlformats.org/drawingml/2006/table">
            <a:tbl>
              <a:tblPr/>
              <a:tblGrid>
                <a:gridCol w="268808">
                  <a:extLst>
                    <a:ext uri="{9D8B030D-6E8A-4147-A177-3AD203B41FA5}">
                      <a16:colId xmlns:a16="http://schemas.microsoft.com/office/drawing/2014/main" val="3552024322"/>
                    </a:ext>
                  </a:extLst>
                </a:gridCol>
                <a:gridCol w="268808">
                  <a:extLst>
                    <a:ext uri="{9D8B030D-6E8A-4147-A177-3AD203B41FA5}">
                      <a16:colId xmlns:a16="http://schemas.microsoft.com/office/drawing/2014/main" val="1109783062"/>
                    </a:ext>
                  </a:extLst>
                </a:gridCol>
                <a:gridCol w="268808">
                  <a:extLst>
                    <a:ext uri="{9D8B030D-6E8A-4147-A177-3AD203B41FA5}">
                      <a16:colId xmlns:a16="http://schemas.microsoft.com/office/drawing/2014/main" val="4116764254"/>
                    </a:ext>
                  </a:extLst>
                </a:gridCol>
                <a:gridCol w="2946131">
                  <a:extLst>
                    <a:ext uri="{9D8B030D-6E8A-4147-A177-3AD203B41FA5}">
                      <a16:colId xmlns:a16="http://schemas.microsoft.com/office/drawing/2014/main" val="4053175497"/>
                    </a:ext>
                  </a:extLst>
                </a:gridCol>
                <a:gridCol w="720404">
                  <a:extLst>
                    <a:ext uri="{9D8B030D-6E8A-4147-A177-3AD203B41FA5}">
                      <a16:colId xmlns:a16="http://schemas.microsoft.com/office/drawing/2014/main" val="3900907614"/>
                    </a:ext>
                  </a:extLst>
                </a:gridCol>
                <a:gridCol w="720404">
                  <a:extLst>
                    <a:ext uri="{9D8B030D-6E8A-4147-A177-3AD203B41FA5}">
                      <a16:colId xmlns:a16="http://schemas.microsoft.com/office/drawing/2014/main" val="2336848762"/>
                    </a:ext>
                  </a:extLst>
                </a:gridCol>
                <a:gridCol w="720404">
                  <a:extLst>
                    <a:ext uri="{9D8B030D-6E8A-4147-A177-3AD203B41FA5}">
                      <a16:colId xmlns:a16="http://schemas.microsoft.com/office/drawing/2014/main" val="3455594345"/>
                    </a:ext>
                  </a:extLst>
                </a:gridCol>
                <a:gridCol w="720404">
                  <a:extLst>
                    <a:ext uri="{9D8B030D-6E8A-4147-A177-3AD203B41FA5}">
                      <a16:colId xmlns:a16="http://schemas.microsoft.com/office/drawing/2014/main" val="1048525414"/>
                    </a:ext>
                  </a:extLst>
                </a:gridCol>
                <a:gridCol w="655891">
                  <a:extLst>
                    <a:ext uri="{9D8B030D-6E8A-4147-A177-3AD203B41FA5}">
                      <a16:colId xmlns:a16="http://schemas.microsoft.com/office/drawing/2014/main" val="739617099"/>
                    </a:ext>
                  </a:extLst>
                </a:gridCol>
                <a:gridCol w="645139">
                  <a:extLst>
                    <a:ext uri="{9D8B030D-6E8A-4147-A177-3AD203B41FA5}">
                      <a16:colId xmlns:a16="http://schemas.microsoft.com/office/drawing/2014/main" val="2301726719"/>
                    </a:ext>
                  </a:extLst>
                </a:gridCol>
              </a:tblGrid>
              <a:tr h="132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67519"/>
                  </a:ext>
                </a:extLst>
              </a:tr>
              <a:tr h="399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36705"/>
                  </a:ext>
                </a:extLst>
              </a:tr>
              <a:tr h="1712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30.624.610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6782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24.679.696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59462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1.271.855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57985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4798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86801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308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87387"/>
                  </a:ext>
                </a:extLst>
              </a:tr>
              <a:tr h="1712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24562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86879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33969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55770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28035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82156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1.855.755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85451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1.855.755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37038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319397"/>
                  </a:ext>
                </a:extLst>
              </a:tr>
              <a:tr h="132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76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A451D2-7102-457C-9612-6DC007E2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13981"/>
              </p:ext>
            </p:extLst>
          </p:nvPr>
        </p:nvGraphicFramePr>
        <p:xfrm>
          <a:off x="468134" y="2025822"/>
          <a:ext cx="7926057" cy="1245225"/>
        </p:xfrm>
        <a:graphic>
          <a:graphicData uri="http://schemas.openxmlformats.org/drawingml/2006/table">
            <a:tbl>
              <a:tblPr/>
              <a:tblGrid>
                <a:gridCol w="268498">
                  <a:extLst>
                    <a:ext uri="{9D8B030D-6E8A-4147-A177-3AD203B41FA5}">
                      <a16:colId xmlns:a16="http://schemas.microsoft.com/office/drawing/2014/main" val="3687060449"/>
                    </a:ext>
                  </a:extLst>
                </a:gridCol>
                <a:gridCol w="268498">
                  <a:extLst>
                    <a:ext uri="{9D8B030D-6E8A-4147-A177-3AD203B41FA5}">
                      <a16:colId xmlns:a16="http://schemas.microsoft.com/office/drawing/2014/main" val="1384746523"/>
                    </a:ext>
                  </a:extLst>
                </a:gridCol>
                <a:gridCol w="268498">
                  <a:extLst>
                    <a:ext uri="{9D8B030D-6E8A-4147-A177-3AD203B41FA5}">
                      <a16:colId xmlns:a16="http://schemas.microsoft.com/office/drawing/2014/main" val="1868518254"/>
                    </a:ext>
                  </a:extLst>
                </a:gridCol>
                <a:gridCol w="2942737">
                  <a:extLst>
                    <a:ext uri="{9D8B030D-6E8A-4147-A177-3AD203B41FA5}">
                      <a16:colId xmlns:a16="http://schemas.microsoft.com/office/drawing/2014/main" val="2788783103"/>
                    </a:ext>
                  </a:extLst>
                </a:gridCol>
                <a:gridCol w="719574">
                  <a:extLst>
                    <a:ext uri="{9D8B030D-6E8A-4147-A177-3AD203B41FA5}">
                      <a16:colId xmlns:a16="http://schemas.microsoft.com/office/drawing/2014/main" val="1725459475"/>
                    </a:ext>
                  </a:extLst>
                </a:gridCol>
                <a:gridCol w="719574">
                  <a:extLst>
                    <a:ext uri="{9D8B030D-6E8A-4147-A177-3AD203B41FA5}">
                      <a16:colId xmlns:a16="http://schemas.microsoft.com/office/drawing/2014/main" val="2082351777"/>
                    </a:ext>
                  </a:extLst>
                </a:gridCol>
                <a:gridCol w="719574">
                  <a:extLst>
                    <a:ext uri="{9D8B030D-6E8A-4147-A177-3AD203B41FA5}">
                      <a16:colId xmlns:a16="http://schemas.microsoft.com/office/drawing/2014/main" val="1781746191"/>
                    </a:ext>
                  </a:extLst>
                </a:gridCol>
                <a:gridCol w="719574">
                  <a:extLst>
                    <a:ext uri="{9D8B030D-6E8A-4147-A177-3AD203B41FA5}">
                      <a16:colId xmlns:a16="http://schemas.microsoft.com/office/drawing/2014/main" val="4010879947"/>
                    </a:ext>
                  </a:extLst>
                </a:gridCol>
                <a:gridCol w="655135">
                  <a:extLst>
                    <a:ext uri="{9D8B030D-6E8A-4147-A177-3AD203B41FA5}">
                      <a16:colId xmlns:a16="http://schemas.microsoft.com/office/drawing/2014/main" val="585307617"/>
                    </a:ext>
                  </a:extLst>
                </a:gridCol>
                <a:gridCol w="644395">
                  <a:extLst>
                    <a:ext uri="{9D8B030D-6E8A-4147-A177-3AD203B41FA5}">
                      <a16:colId xmlns:a16="http://schemas.microsoft.com/office/drawing/2014/main" val="4115548402"/>
                    </a:ext>
                  </a:extLst>
                </a:gridCol>
              </a:tblGrid>
              <a:tr h="133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842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31696"/>
                  </a:ext>
                </a:extLst>
              </a:tr>
              <a:tr h="173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929.215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390955"/>
                  </a:ext>
                </a:extLst>
              </a:tr>
              <a:tr h="133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95362"/>
                  </a:ext>
                </a:extLst>
              </a:tr>
              <a:tr h="133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44746"/>
                  </a:ext>
                </a:extLst>
              </a:tr>
              <a:tr h="133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925.265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96908"/>
                  </a:ext>
                </a:extLst>
              </a:tr>
              <a:tr h="1336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925.265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8A82DC-5DF3-4FF9-A555-6A5B4BB6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04103"/>
              </p:ext>
            </p:extLst>
          </p:nvPr>
        </p:nvGraphicFramePr>
        <p:xfrm>
          <a:off x="509557" y="2023945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366651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5882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0315709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739214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92687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0339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2026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41637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13000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9041048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83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404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1.073.464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51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15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24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87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37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98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0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7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1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1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37556"/>
              </p:ext>
            </p:extLst>
          </p:nvPr>
        </p:nvGraphicFramePr>
        <p:xfrm>
          <a:off x="467544" y="2260880"/>
          <a:ext cx="795853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474AC0-EC15-4DD3-8B9E-A7EA65792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28220"/>
              </p:ext>
            </p:extLst>
          </p:nvPr>
        </p:nvGraphicFramePr>
        <p:xfrm>
          <a:off x="408108" y="2086305"/>
          <a:ext cx="7933508" cy="292980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2446253791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010542727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129941982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79107776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4463510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02900382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1758444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509713553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734896702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169649426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25564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7777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18.249.115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7812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15.047.775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9966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3359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7127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4095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7951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2817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5963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70391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6776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0056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07979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3867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4208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0602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9224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7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BF7123-2428-4C78-A283-C609AAC8F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16962"/>
              </p:ext>
            </p:extLst>
          </p:nvPr>
        </p:nvGraphicFramePr>
        <p:xfrm>
          <a:off x="408108" y="2095449"/>
          <a:ext cx="7933508" cy="1236779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75411913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178870768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35942026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42218499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74778463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41889566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92997077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749592735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473702977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3524963430"/>
                    </a:ext>
                  </a:extLst>
                </a:gridCol>
              </a:tblGrid>
              <a:tr h="225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42590"/>
                  </a:ext>
                </a:extLst>
              </a:tr>
              <a:tr h="36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56647"/>
                  </a:ext>
                </a:extLst>
              </a:tr>
              <a:tr h="158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79712"/>
                  </a:ext>
                </a:extLst>
              </a:tr>
              <a:tr h="1208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13804"/>
                  </a:ext>
                </a:extLst>
              </a:tr>
              <a:tr h="1208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15050"/>
                  </a:ext>
                </a:extLst>
              </a:tr>
              <a:tr h="1208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793"/>
                  </a:ext>
                </a:extLst>
              </a:tr>
              <a:tr h="1208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4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A3388D-E003-42E5-8699-F9F5617B5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66137"/>
              </p:ext>
            </p:extLst>
          </p:nvPr>
        </p:nvGraphicFramePr>
        <p:xfrm>
          <a:off x="481810" y="212849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306424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189083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4289931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530871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16648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81900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92341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97668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906490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868468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123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250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15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2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55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02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0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21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7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83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4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2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61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3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CCDBA5-12C8-4AE9-83C0-979989AB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66772"/>
              </p:ext>
            </p:extLst>
          </p:nvPr>
        </p:nvGraphicFramePr>
        <p:xfrm>
          <a:off x="488160" y="2008768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132649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20353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37605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759274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11567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30969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3810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46653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962482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218675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097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157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32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34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89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7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3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3023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01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25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48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5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71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39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44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33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42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2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C06F87-3E31-4B5E-B28E-8DE2D119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22145"/>
              </p:ext>
            </p:extLst>
          </p:nvPr>
        </p:nvGraphicFramePr>
        <p:xfrm>
          <a:off x="488184" y="2086260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856210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18576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47642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779966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5623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8814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21662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88070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363248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584755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7905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193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68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64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52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0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4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C5C848-15DB-4736-A4B3-8792562E8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05109"/>
              </p:ext>
            </p:extLst>
          </p:nvPr>
        </p:nvGraphicFramePr>
        <p:xfrm>
          <a:off x="419848" y="209412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117805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65886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367920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10151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45813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31137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6012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2015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77099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751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713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643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1.529.048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12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31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0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79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65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65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11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3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086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1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1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4A2506-ACEF-4333-B7F3-55428E727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8507"/>
              </p:ext>
            </p:extLst>
          </p:nvPr>
        </p:nvGraphicFramePr>
        <p:xfrm>
          <a:off x="478367" y="2089568"/>
          <a:ext cx="7886701" cy="292209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394739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847595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295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928567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94338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90203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133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2980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866037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124806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1170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753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16.474.642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66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13.007.068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13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43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35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72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6685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46237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05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82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42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45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3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86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13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51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84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FA3B8B-5789-4721-88B1-A74920C29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32659"/>
              </p:ext>
            </p:extLst>
          </p:nvPr>
        </p:nvGraphicFramePr>
        <p:xfrm>
          <a:off x="478367" y="2056549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152912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5324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43553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049726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5781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74172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60290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04517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603559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495874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445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241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60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90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61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44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8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43A7B1-C9A2-4ACE-96E1-C7BB90B9C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31707"/>
              </p:ext>
            </p:extLst>
          </p:nvPr>
        </p:nvGraphicFramePr>
        <p:xfrm>
          <a:off x="433593" y="210499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297806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228964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0017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598849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69987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84117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3394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49646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465515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42309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063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28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12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89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29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50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20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31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86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283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6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FA4AE0-C3DD-466F-943A-D29F52748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7711"/>
              </p:ext>
            </p:extLst>
          </p:nvPr>
        </p:nvGraphicFramePr>
        <p:xfrm>
          <a:off x="528034" y="2089343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228884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72499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139158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44941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86684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31848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32003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87573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897584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605730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284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334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57.193.847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28.404.285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87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43.120.885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24.852.354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0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27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76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84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96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66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75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15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17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49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84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15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62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98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00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93985"/>
              </p:ext>
            </p:extLst>
          </p:nvPr>
        </p:nvGraphicFramePr>
        <p:xfrm>
          <a:off x="467544" y="2276872"/>
          <a:ext cx="8103194" cy="362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83328B-6C13-4A44-9A5D-A081931F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59651"/>
              </p:ext>
            </p:extLst>
          </p:nvPr>
        </p:nvGraphicFramePr>
        <p:xfrm>
          <a:off x="533793" y="212004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603120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99685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2926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517718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5623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86451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80379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65304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502801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613018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006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986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71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85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01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45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2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427EF9-94E0-48B5-BD8D-289AC3BE8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67916"/>
              </p:ext>
            </p:extLst>
          </p:nvPr>
        </p:nvGraphicFramePr>
        <p:xfrm>
          <a:off x="473560" y="1825844"/>
          <a:ext cx="8040046" cy="1974535"/>
        </p:xfrm>
        <a:graphic>
          <a:graphicData uri="http://schemas.openxmlformats.org/drawingml/2006/table">
            <a:tbl>
              <a:tblPr/>
              <a:tblGrid>
                <a:gridCol w="269439">
                  <a:extLst>
                    <a:ext uri="{9D8B030D-6E8A-4147-A177-3AD203B41FA5}">
                      <a16:colId xmlns:a16="http://schemas.microsoft.com/office/drawing/2014/main" val="3398757974"/>
                    </a:ext>
                  </a:extLst>
                </a:gridCol>
                <a:gridCol w="269439">
                  <a:extLst>
                    <a:ext uri="{9D8B030D-6E8A-4147-A177-3AD203B41FA5}">
                      <a16:colId xmlns:a16="http://schemas.microsoft.com/office/drawing/2014/main" val="1548386311"/>
                    </a:ext>
                  </a:extLst>
                </a:gridCol>
                <a:gridCol w="269439">
                  <a:extLst>
                    <a:ext uri="{9D8B030D-6E8A-4147-A177-3AD203B41FA5}">
                      <a16:colId xmlns:a16="http://schemas.microsoft.com/office/drawing/2014/main" val="3137593397"/>
                    </a:ext>
                  </a:extLst>
                </a:gridCol>
                <a:gridCol w="3039267">
                  <a:extLst>
                    <a:ext uri="{9D8B030D-6E8A-4147-A177-3AD203B41FA5}">
                      <a16:colId xmlns:a16="http://schemas.microsoft.com/office/drawing/2014/main" val="3303642408"/>
                    </a:ext>
                  </a:extLst>
                </a:gridCol>
                <a:gridCol w="722095">
                  <a:extLst>
                    <a:ext uri="{9D8B030D-6E8A-4147-A177-3AD203B41FA5}">
                      <a16:colId xmlns:a16="http://schemas.microsoft.com/office/drawing/2014/main" val="1657923134"/>
                    </a:ext>
                  </a:extLst>
                </a:gridCol>
                <a:gridCol w="722095">
                  <a:extLst>
                    <a:ext uri="{9D8B030D-6E8A-4147-A177-3AD203B41FA5}">
                      <a16:colId xmlns:a16="http://schemas.microsoft.com/office/drawing/2014/main" val="1677288581"/>
                    </a:ext>
                  </a:extLst>
                </a:gridCol>
                <a:gridCol w="722095">
                  <a:extLst>
                    <a:ext uri="{9D8B030D-6E8A-4147-A177-3AD203B41FA5}">
                      <a16:colId xmlns:a16="http://schemas.microsoft.com/office/drawing/2014/main" val="659799931"/>
                    </a:ext>
                  </a:extLst>
                </a:gridCol>
                <a:gridCol w="722095">
                  <a:extLst>
                    <a:ext uri="{9D8B030D-6E8A-4147-A177-3AD203B41FA5}">
                      <a16:colId xmlns:a16="http://schemas.microsoft.com/office/drawing/2014/main" val="1808968304"/>
                    </a:ext>
                  </a:extLst>
                </a:gridCol>
                <a:gridCol w="657430">
                  <a:extLst>
                    <a:ext uri="{9D8B030D-6E8A-4147-A177-3AD203B41FA5}">
                      <a16:colId xmlns:a16="http://schemas.microsoft.com/office/drawing/2014/main" val="2631377747"/>
                    </a:ext>
                  </a:extLst>
                </a:gridCol>
                <a:gridCol w="646652">
                  <a:extLst>
                    <a:ext uri="{9D8B030D-6E8A-4147-A177-3AD203B41FA5}">
                      <a16:colId xmlns:a16="http://schemas.microsoft.com/office/drawing/2014/main" val="2613411112"/>
                    </a:ext>
                  </a:extLst>
                </a:gridCol>
              </a:tblGrid>
              <a:tr h="1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57015"/>
                  </a:ext>
                </a:extLst>
              </a:tr>
              <a:tr h="393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07913"/>
                  </a:ext>
                </a:extLst>
              </a:tr>
              <a:tr h="168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82395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46254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73968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6555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1779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50160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4800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52595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9841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04498"/>
                  </a:ext>
                </a:extLst>
              </a:tr>
              <a:tr h="128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4500D8-2B8C-4221-BA5E-F8A4519D7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14536"/>
              </p:ext>
            </p:extLst>
          </p:nvPr>
        </p:nvGraphicFramePr>
        <p:xfrm>
          <a:off x="489940" y="1878476"/>
          <a:ext cx="8037761" cy="2749379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93073152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945737852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652325120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3999727039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10460158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7695940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97088311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869223408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2976751191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528614765"/>
                    </a:ext>
                  </a:extLst>
                </a:gridCol>
              </a:tblGrid>
              <a:tr h="128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30551"/>
                  </a:ext>
                </a:extLst>
              </a:tr>
              <a:tr h="3939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77632"/>
                  </a:ext>
                </a:extLst>
              </a:tr>
              <a:tr h="168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17.170.039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2961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15.047.118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98297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056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6719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54800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7195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67463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80079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0775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44274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27434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15257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7142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97448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22714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32870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2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256EC0-EAB5-42E6-ABD1-B1F4EF9E1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6672"/>
              </p:ext>
            </p:extLst>
          </p:nvPr>
        </p:nvGraphicFramePr>
        <p:xfrm>
          <a:off x="494674" y="1950485"/>
          <a:ext cx="8037760" cy="1235660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930523989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70362109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88046573"/>
                    </a:ext>
                  </a:extLst>
                </a:gridCol>
                <a:gridCol w="3038402">
                  <a:extLst>
                    <a:ext uri="{9D8B030D-6E8A-4147-A177-3AD203B41FA5}">
                      <a16:colId xmlns:a16="http://schemas.microsoft.com/office/drawing/2014/main" val="48179741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88749130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95437774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51534429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714066006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1127764503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448946291"/>
                    </a:ext>
                  </a:extLst>
                </a:gridCol>
              </a:tblGrid>
              <a:tr h="131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19776"/>
                  </a:ext>
                </a:extLst>
              </a:tr>
              <a:tr h="403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63885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59955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4069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16712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08605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2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51DDE3-D5DF-4061-A00E-B3172C6A7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34911"/>
              </p:ext>
            </p:extLst>
          </p:nvPr>
        </p:nvGraphicFramePr>
        <p:xfrm>
          <a:off x="522972" y="2135150"/>
          <a:ext cx="8009468" cy="1724279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3622578710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455563387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433416686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3998060772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344085185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413105062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83950540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184416598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223296723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054541854"/>
                    </a:ext>
                  </a:extLst>
                </a:gridCol>
              </a:tblGrid>
              <a:tr h="1289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81218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95267"/>
                  </a:ext>
                </a:extLst>
              </a:tr>
              <a:tr h="1692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45107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63996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97020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72769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55534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58172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66702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1344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0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064685-2B68-4083-BF39-186AEAA2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57154"/>
              </p:ext>
            </p:extLst>
          </p:nvPr>
        </p:nvGraphicFramePr>
        <p:xfrm>
          <a:off x="520695" y="2231344"/>
          <a:ext cx="7937461" cy="2838581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777023134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05228123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596516645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97211282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6812854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1416752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38977045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289525124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45483389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7606739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9333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50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77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41.879.043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48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96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50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48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64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5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56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46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4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85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04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89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0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33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20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276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EFF350-3A4F-4AEB-8A7E-A1A68092C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90180"/>
              </p:ext>
            </p:extLst>
          </p:nvPr>
        </p:nvGraphicFramePr>
        <p:xfrm>
          <a:off x="520727" y="2147164"/>
          <a:ext cx="7937428" cy="1189349"/>
        </p:xfrm>
        <a:graphic>
          <a:graphicData uri="http://schemas.openxmlformats.org/drawingml/2006/table">
            <a:tbl>
              <a:tblPr/>
              <a:tblGrid>
                <a:gridCol w="266000">
                  <a:extLst>
                    <a:ext uri="{9D8B030D-6E8A-4147-A177-3AD203B41FA5}">
                      <a16:colId xmlns:a16="http://schemas.microsoft.com/office/drawing/2014/main" val="2130562115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944439091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1434651073"/>
                    </a:ext>
                  </a:extLst>
                </a:gridCol>
                <a:gridCol w="3000474">
                  <a:extLst>
                    <a:ext uri="{9D8B030D-6E8A-4147-A177-3AD203B41FA5}">
                      <a16:colId xmlns:a16="http://schemas.microsoft.com/office/drawing/2014/main" val="138791916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94792427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45186339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62597650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765229054"/>
                    </a:ext>
                  </a:extLst>
                </a:gridCol>
                <a:gridCol w="649039">
                  <a:extLst>
                    <a:ext uri="{9D8B030D-6E8A-4147-A177-3AD203B41FA5}">
                      <a16:colId xmlns:a16="http://schemas.microsoft.com/office/drawing/2014/main" val="3839424407"/>
                    </a:ext>
                  </a:extLst>
                </a:gridCol>
                <a:gridCol w="638399">
                  <a:extLst>
                    <a:ext uri="{9D8B030D-6E8A-4147-A177-3AD203B41FA5}">
                      <a16:colId xmlns:a16="http://schemas.microsoft.com/office/drawing/2014/main" val="19970339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359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237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6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79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33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80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7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9BB6CD-98C2-4C8C-A4BB-1905AE397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11383"/>
              </p:ext>
            </p:extLst>
          </p:nvPr>
        </p:nvGraphicFramePr>
        <p:xfrm>
          <a:off x="522972" y="2081968"/>
          <a:ext cx="8039154" cy="1715089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127786912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819352532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820679183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2626327650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2289132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178263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529322129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4114923635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668958730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3413626057"/>
                    </a:ext>
                  </a:extLst>
                </a:gridCol>
              </a:tblGrid>
              <a:tr h="12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08870"/>
                  </a:ext>
                </a:extLst>
              </a:tr>
              <a:tr h="392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73336"/>
                  </a:ext>
                </a:extLst>
              </a:tr>
              <a:tr h="168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832014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77776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68174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1665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2464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87365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6557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25624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7C634E-3C37-418C-AC0A-DE2C8C9B5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63336"/>
              </p:ext>
            </p:extLst>
          </p:nvPr>
        </p:nvGraphicFramePr>
        <p:xfrm>
          <a:off x="522972" y="2067612"/>
          <a:ext cx="8039119" cy="2476918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3822820303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3548671452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2412318523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2303392962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856382474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098835226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12441464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4453794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369635870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3219165854"/>
                    </a:ext>
                  </a:extLst>
                </a:gridCol>
              </a:tblGrid>
              <a:tr h="127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99893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3053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28.660.174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54390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28.277.890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95431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4273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2806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3802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29649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4429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22540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5541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11812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28251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24539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26215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5113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8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81B071-FBF4-4A41-94F8-6112C6594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59359"/>
              </p:ext>
            </p:extLst>
          </p:nvPr>
        </p:nvGraphicFramePr>
        <p:xfrm>
          <a:off x="522972" y="2107929"/>
          <a:ext cx="8039154" cy="1225920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904260898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938117386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670475390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20280921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9082899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49266420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39820126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565727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298923325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604227225"/>
                    </a:ext>
                  </a:extLst>
                </a:gridCol>
              </a:tblGrid>
              <a:tr h="1307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12214"/>
                  </a:ext>
                </a:extLst>
              </a:tr>
              <a:tr h="4004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56507"/>
                  </a:ext>
                </a:extLst>
              </a:tr>
              <a:tr h="171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42583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40400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45369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95587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8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4BE2C0-456A-4FD6-93F2-EDFC4D474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76418"/>
              </p:ext>
            </p:extLst>
          </p:nvPr>
        </p:nvGraphicFramePr>
        <p:xfrm>
          <a:off x="466599" y="178184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3859655993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622879404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94879667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76550649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4230162842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277995788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171518583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155814174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038730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84994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12.208.827.101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282.443.866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5.565.394.116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713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829.603.142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7.245.413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425.555.405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4715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147.716.317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15.427.657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37.269.550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03330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21.891.507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5.430.876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6173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9.738.252.536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57.227.259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4.676.818.001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4472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24.765.412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3824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832.752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750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2.449.651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9268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0328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17.870.536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056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140.239.267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8892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209.278.877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952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3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4E955D-69E0-4C9F-AAD4-F84A58A34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42667"/>
              </p:ext>
            </p:extLst>
          </p:nvPr>
        </p:nvGraphicFramePr>
        <p:xfrm>
          <a:off x="522972" y="2154456"/>
          <a:ext cx="8045436" cy="1903993"/>
        </p:xfrm>
        <a:graphic>
          <a:graphicData uri="http://schemas.openxmlformats.org/drawingml/2006/table">
            <a:tbl>
              <a:tblPr/>
              <a:tblGrid>
                <a:gridCol w="269620">
                  <a:extLst>
                    <a:ext uri="{9D8B030D-6E8A-4147-A177-3AD203B41FA5}">
                      <a16:colId xmlns:a16="http://schemas.microsoft.com/office/drawing/2014/main" val="4261074298"/>
                    </a:ext>
                  </a:extLst>
                </a:gridCol>
                <a:gridCol w="269620">
                  <a:extLst>
                    <a:ext uri="{9D8B030D-6E8A-4147-A177-3AD203B41FA5}">
                      <a16:colId xmlns:a16="http://schemas.microsoft.com/office/drawing/2014/main" val="1860558525"/>
                    </a:ext>
                  </a:extLst>
                </a:gridCol>
                <a:gridCol w="269620">
                  <a:extLst>
                    <a:ext uri="{9D8B030D-6E8A-4147-A177-3AD203B41FA5}">
                      <a16:colId xmlns:a16="http://schemas.microsoft.com/office/drawing/2014/main" val="1454492263"/>
                    </a:ext>
                  </a:extLst>
                </a:gridCol>
                <a:gridCol w="3041303">
                  <a:extLst>
                    <a:ext uri="{9D8B030D-6E8A-4147-A177-3AD203B41FA5}">
                      <a16:colId xmlns:a16="http://schemas.microsoft.com/office/drawing/2014/main" val="1658387538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669785285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557472489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2260924755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4166345672"/>
                    </a:ext>
                  </a:extLst>
                </a:gridCol>
                <a:gridCol w="657871">
                  <a:extLst>
                    <a:ext uri="{9D8B030D-6E8A-4147-A177-3AD203B41FA5}">
                      <a16:colId xmlns:a16="http://schemas.microsoft.com/office/drawing/2014/main" val="3784134056"/>
                    </a:ext>
                  </a:extLst>
                </a:gridCol>
                <a:gridCol w="647086">
                  <a:extLst>
                    <a:ext uri="{9D8B030D-6E8A-4147-A177-3AD203B41FA5}">
                      <a16:colId xmlns:a16="http://schemas.microsoft.com/office/drawing/2014/main" val="3944147557"/>
                    </a:ext>
                  </a:extLst>
                </a:gridCol>
              </a:tblGrid>
              <a:tr h="123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52359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56418"/>
                  </a:ext>
                </a:extLst>
              </a:tr>
              <a:tr h="1625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72092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0205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82808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099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14193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24783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21987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880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77898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81449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2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CBAE74-B7B0-44A9-9C3E-7A4D77F87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68250"/>
              </p:ext>
            </p:extLst>
          </p:nvPr>
        </p:nvGraphicFramePr>
        <p:xfrm>
          <a:off x="522972" y="2122144"/>
          <a:ext cx="8064897" cy="240215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65388571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201924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976599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62414547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4347052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3813269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8083457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9607236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92299265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7644357"/>
                    </a:ext>
                  </a:extLst>
                </a:gridCol>
              </a:tblGrid>
              <a:tr h="123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46621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8800"/>
                  </a:ext>
                </a:extLst>
              </a:tr>
              <a:tr h="1627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23.027.432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80527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40.780.138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21.268.122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51704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6828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0832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73771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1773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77949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499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790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52810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3863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47250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59569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99951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2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D7A7E8-F5AD-4095-8151-D7C221BFC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86068"/>
              </p:ext>
            </p:extLst>
          </p:nvPr>
        </p:nvGraphicFramePr>
        <p:xfrm>
          <a:off x="522972" y="2094591"/>
          <a:ext cx="8052313" cy="1189349"/>
        </p:xfrm>
        <a:graphic>
          <a:graphicData uri="http://schemas.openxmlformats.org/drawingml/2006/table">
            <a:tbl>
              <a:tblPr/>
              <a:tblGrid>
                <a:gridCol w="269850">
                  <a:extLst>
                    <a:ext uri="{9D8B030D-6E8A-4147-A177-3AD203B41FA5}">
                      <a16:colId xmlns:a16="http://schemas.microsoft.com/office/drawing/2014/main" val="1306600945"/>
                    </a:ext>
                  </a:extLst>
                </a:gridCol>
                <a:gridCol w="269850">
                  <a:extLst>
                    <a:ext uri="{9D8B030D-6E8A-4147-A177-3AD203B41FA5}">
                      <a16:colId xmlns:a16="http://schemas.microsoft.com/office/drawing/2014/main" val="1834094892"/>
                    </a:ext>
                  </a:extLst>
                </a:gridCol>
                <a:gridCol w="269850">
                  <a:extLst>
                    <a:ext uri="{9D8B030D-6E8A-4147-A177-3AD203B41FA5}">
                      <a16:colId xmlns:a16="http://schemas.microsoft.com/office/drawing/2014/main" val="1816721649"/>
                    </a:ext>
                  </a:extLst>
                </a:gridCol>
                <a:gridCol w="3043903">
                  <a:extLst>
                    <a:ext uri="{9D8B030D-6E8A-4147-A177-3AD203B41FA5}">
                      <a16:colId xmlns:a16="http://schemas.microsoft.com/office/drawing/2014/main" val="3854042724"/>
                    </a:ext>
                  </a:extLst>
                </a:gridCol>
                <a:gridCol w="723197">
                  <a:extLst>
                    <a:ext uri="{9D8B030D-6E8A-4147-A177-3AD203B41FA5}">
                      <a16:colId xmlns:a16="http://schemas.microsoft.com/office/drawing/2014/main" val="1683327110"/>
                    </a:ext>
                  </a:extLst>
                </a:gridCol>
                <a:gridCol w="723197">
                  <a:extLst>
                    <a:ext uri="{9D8B030D-6E8A-4147-A177-3AD203B41FA5}">
                      <a16:colId xmlns:a16="http://schemas.microsoft.com/office/drawing/2014/main" val="2625554826"/>
                    </a:ext>
                  </a:extLst>
                </a:gridCol>
                <a:gridCol w="723197">
                  <a:extLst>
                    <a:ext uri="{9D8B030D-6E8A-4147-A177-3AD203B41FA5}">
                      <a16:colId xmlns:a16="http://schemas.microsoft.com/office/drawing/2014/main" val="1068266367"/>
                    </a:ext>
                  </a:extLst>
                </a:gridCol>
                <a:gridCol w="723197">
                  <a:extLst>
                    <a:ext uri="{9D8B030D-6E8A-4147-A177-3AD203B41FA5}">
                      <a16:colId xmlns:a16="http://schemas.microsoft.com/office/drawing/2014/main" val="1936448729"/>
                    </a:ext>
                  </a:extLst>
                </a:gridCol>
                <a:gridCol w="658433">
                  <a:extLst>
                    <a:ext uri="{9D8B030D-6E8A-4147-A177-3AD203B41FA5}">
                      <a16:colId xmlns:a16="http://schemas.microsoft.com/office/drawing/2014/main" val="2879148997"/>
                    </a:ext>
                  </a:extLst>
                </a:gridCol>
                <a:gridCol w="647639">
                  <a:extLst>
                    <a:ext uri="{9D8B030D-6E8A-4147-A177-3AD203B41FA5}">
                      <a16:colId xmlns:a16="http://schemas.microsoft.com/office/drawing/2014/main" val="24231416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521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66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68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91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16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84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3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52C46C-7B17-4CBE-B161-A83C1E36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83686"/>
              </p:ext>
            </p:extLst>
          </p:nvPr>
        </p:nvGraphicFramePr>
        <p:xfrm>
          <a:off x="522972" y="2123507"/>
          <a:ext cx="8092675" cy="1802853"/>
        </p:xfrm>
        <a:graphic>
          <a:graphicData uri="http://schemas.openxmlformats.org/drawingml/2006/table">
            <a:tbl>
              <a:tblPr/>
              <a:tblGrid>
                <a:gridCol w="271203">
                  <a:extLst>
                    <a:ext uri="{9D8B030D-6E8A-4147-A177-3AD203B41FA5}">
                      <a16:colId xmlns:a16="http://schemas.microsoft.com/office/drawing/2014/main" val="1550634985"/>
                    </a:ext>
                  </a:extLst>
                </a:gridCol>
                <a:gridCol w="271203">
                  <a:extLst>
                    <a:ext uri="{9D8B030D-6E8A-4147-A177-3AD203B41FA5}">
                      <a16:colId xmlns:a16="http://schemas.microsoft.com/office/drawing/2014/main" val="2645769115"/>
                    </a:ext>
                  </a:extLst>
                </a:gridCol>
                <a:gridCol w="271203">
                  <a:extLst>
                    <a:ext uri="{9D8B030D-6E8A-4147-A177-3AD203B41FA5}">
                      <a16:colId xmlns:a16="http://schemas.microsoft.com/office/drawing/2014/main" val="850310996"/>
                    </a:ext>
                  </a:extLst>
                </a:gridCol>
                <a:gridCol w="3059160">
                  <a:extLst>
                    <a:ext uri="{9D8B030D-6E8A-4147-A177-3AD203B41FA5}">
                      <a16:colId xmlns:a16="http://schemas.microsoft.com/office/drawing/2014/main" val="2468666425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2723418282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1233572895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2003894583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2726269110"/>
                    </a:ext>
                  </a:extLst>
                </a:gridCol>
                <a:gridCol w="661733">
                  <a:extLst>
                    <a:ext uri="{9D8B030D-6E8A-4147-A177-3AD203B41FA5}">
                      <a16:colId xmlns:a16="http://schemas.microsoft.com/office/drawing/2014/main" val="1545889966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1586595173"/>
                    </a:ext>
                  </a:extLst>
                </a:gridCol>
              </a:tblGrid>
              <a:tr h="125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46060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286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50362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1520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860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5022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22203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0794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3115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3783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3842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2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1909CC-AFB0-4B52-8197-A80671B02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12081"/>
              </p:ext>
            </p:extLst>
          </p:nvPr>
        </p:nvGraphicFramePr>
        <p:xfrm>
          <a:off x="521860" y="2128083"/>
          <a:ext cx="8095177" cy="2453765"/>
        </p:xfrm>
        <a:graphic>
          <a:graphicData uri="http://schemas.openxmlformats.org/drawingml/2006/table">
            <a:tbl>
              <a:tblPr/>
              <a:tblGrid>
                <a:gridCol w="271286">
                  <a:extLst>
                    <a:ext uri="{9D8B030D-6E8A-4147-A177-3AD203B41FA5}">
                      <a16:colId xmlns:a16="http://schemas.microsoft.com/office/drawing/2014/main" val="295700684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4228358492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1631611172"/>
                    </a:ext>
                  </a:extLst>
                </a:gridCol>
                <a:gridCol w="3060106">
                  <a:extLst>
                    <a:ext uri="{9D8B030D-6E8A-4147-A177-3AD203B41FA5}">
                      <a16:colId xmlns:a16="http://schemas.microsoft.com/office/drawing/2014/main" val="1147041710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850879957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541508433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3751792471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3048126934"/>
                    </a:ext>
                  </a:extLst>
                </a:gridCol>
                <a:gridCol w="661938">
                  <a:extLst>
                    <a:ext uri="{9D8B030D-6E8A-4147-A177-3AD203B41FA5}">
                      <a16:colId xmlns:a16="http://schemas.microsoft.com/office/drawing/2014/main" val="2081820652"/>
                    </a:ext>
                  </a:extLst>
                </a:gridCol>
                <a:gridCol w="651087">
                  <a:extLst>
                    <a:ext uri="{9D8B030D-6E8A-4147-A177-3AD203B41FA5}">
                      <a16:colId xmlns:a16="http://schemas.microsoft.com/office/drawing/2014/main" val="4069116596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2174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58871"/>
                  </a:ext>
                </a:extLst>
              </a:tr>
              <a:tr h="166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14.985.182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9188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14.277.853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0397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42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7518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1903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017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2956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7941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0909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4784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2715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7468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1772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3758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2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9BBD5E-CC99-4124-9CF4-43094F17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90643"/>
              </p:ext>
            </p:extLst>
          </p:nvPr>
        </p:nvGraphicFramePr>
        <p:xfrm>
          <a:off x="522980" y="2123507"/>
          <a:ext cx="8094065" cy="1180207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2518961219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950366286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699286549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1397376332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647927353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0180722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12075215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514746572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2545024414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351829433"/>
                    </a:ext>
                  </a:extLst>
                </a:gridCol>
              </a:tblGrid>
              <a:tr h="125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04418"/>
                  </a:ext>
                </a:extLst>
              </a:tr>
              <a:tr h="385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43402"/>
                  </a:ext>
                </a:extLst>
              </a:tr>
              <a:tr h="165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46131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20874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91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80796"/>
                  </a:ext>
                </a:extLst>
              </a:tr>
              <a:tr h="125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2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B0B027-0FDA-4868-A6FC-227AC42A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82436"/>
              </p:ext>
            </p:extLst>
          </p:nvPr>
        </p:nvGraphicFramePr>
        <p:xfrm>
          <a:off x="522932" y="2139822"/>
          <a:ext cx="8064897" cy="1950533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22313927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03217268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164568115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82421760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5999929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4744412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388220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157892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263242706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6809098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936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599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70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81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95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9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7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68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50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2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63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3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945FBE-C21A-4CF7-A7CC-4D8528B2C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69675"/>
              </p:ext>
            </p:extLst>
          </p:nvPr>
        </p:nvGraphicFramePr>
        <p:xfrm>
          <a:off x="522932" y="2139822"/>
          <a:ext cx="8081519" cy="2467135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625383442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671760807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415982449"/>
                    </a:ext>
                  </a:extLst>
                </a:gridCol>
                <a:gridCol w="3054943">
                  <a:extLst>
                    <a:ext uri="{9D8B030D-6E8A-4147-A177-3AD203B41FA5}">
                      <a16:colId xmlns:a16="http://schemas.microsoft.com/office/drawing/2014/main" val="82039627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64627427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423670716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60519507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647694506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2789117122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1998947158"/>
                    </a:ext>
                  </a:extLst>
                </a:gridCol>
              </a:tblGrid>
              <a:tr h="127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05333"/>
                  </a:ext>
                </a:extLst>
              </a:tr>
              <a:tr h="3899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68184"/>
                  </a:ext>
                </a:extLst>
              </a:tr>
              <a:tr h="16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13.475.412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5090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0065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34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52363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1441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1220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8204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4489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750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2076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69924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218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7193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00144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8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507574-3D58-46C1-9D22-FC6E235F9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72532"/>
              </p:ext>
            </p:extLst>
          </p:nvPr>
        </p:nvGraphicFramePr>
        <p:xfrm>
          <a:off x="522932" y="2139822"/>
          <a:ext cx="8055703" cy="1189349"/>
        </p:xfrm>
        <a:graphic>
          <a:graphicData uri="http://schemas.openxmlformats.org/drawingml/2006/table">
            <a:tbl>
              <a:tblPr/>
              <a:tblGrid>
                <a:gridCol w="269964">
                  <a:extLst>
                    <a:ext uri="{9D8B030D-6E8A-4147-A177-3AD203B41FA5}">
                      <a16:colId xmlns:a16="http://schemas.microsoft.com/office/drawing/2014/main" val="1134056549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1916778087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1694167550"/>
                    </a:ext>
                  </a:extLst>
                </a:gridCol>
                <a:gridCol w="3045185">
                  <a:extLst>
                    <a:ext uri="{9D8B030D-6E8A-4147-A177-3AD203B41FA5}">
                      <a16:colId xmlns:a16="http://schemas.microsoft.com/office/drawing/2014/main" val="2481791297"/>
                    </a:ext>
                  </a:extLst>
                </a:gridCol>
                <a:gridCol w="723501">
                  <a:extLst>
                    <a:ext uri="{9D8B030D-6E8A-4147-A177-3AD203B41FA5}">
                      <a16:colId xmlns:a16="http://schemas.microsoft.com/office/drawing/2014/main" val="2074009798"/>
                    </a:ext>
                  </a:extLst>
                </a:gridCol>
                <a:gridCol w="723501">
                  <a:extLst>
                    <a:ext uri="{9D8B030D-6E8A-4147-A177-3AD203B41FA5}">
                      <a16:colId xmlns:a16="http://schemas.microsoft.com/office/drawing/2014/main" val="4194288141"/>
                    </a:ext>
                  </a:extLst>
                </a:gridCol>
                <a:gridCol w="723501">
                  <a:extLst>
                    <a:ext uri="{9D8B030D-6E8A-4147-A177-3AD203B41FA5}">
                      <a16:colId xmlns:a16="http://schemas.microsoft.com/office/drawing/2014/main" val="3178878233"/>
                    </a:ext>
                  </a:extLst>
                </a:gridCol>
                <a:gridCol w="723501">
                  <a:extLst>
                    <a:ext uri="{9D8B030D-6E8A-4147-A177-3AD203B41FA5}">
                      <a16:colId xmlns:a16="http://schemas.microsoft.com/office/drawing/2014/main" val="2318726111"/>
                    </a:ext>
                  </a:extLst>
                </a:gridCol>
                <a:gridCol w="658710">
                  <a:extLst>
                    <a:ext uri="{9D8B030D-6E8A-4147-A177-3AD203B41FA5}">
                      <a16:colId xmlns:a16="http://schemas.microsoft.com/office/drawing/2014/main" val="3699425602"/>
                    </a:ext>
                  </a:extLst>
                </a:gridCol>
                <a:gridCol w="647912">
                  <a:extLst>
                    <a:ext uri="{9D8B030D-6E8A-4147-A177-3AD203B41FA5}">
                      <a16:colId xmlns:a16="http://schemas.microsoft.com/office/drawing/2014/main" val="32707466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156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746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678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41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86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31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5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7F031F-B970-4908-AF76-C0FCE5406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98911"/>
              </p:ext>
            </p:extLst>
          </p:nvPr>
        </p:nvGraphicFramePr>
        <p:xfrm>
          <a:off x="450725" y="1850569"/>
          <a:ext cx="7917580" cy="2723152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3210461886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149322356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936871615"/>
                    </a:ext>
                  </a:extLst>
                </a:gridCol>
                <a:gridCol w="2992972">
                  <a:extLst>
                    <a:ext uri="{9D8B030D-6E8A-4147-A177-3AD203B41FA5}">
                      <a16:colId xmlns:a16="http://schemas.microsoft.com/office/drawing/2014/main" val="2249159856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4128528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468618321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915659399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747400991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467209106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4077971346"/>
                    </a:ext>
                  </a:extLst>
                </a:gridCol>
              </a:tblGrid>
              <a:tr h="1273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21596"/>
                  </a:ext>
                </a:extLst>
              </a:tr>
              <a:tr h="3901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62427"/>
                  </a:ext>
                </a:extLst>
              </a:tr>
              <a:tr h="167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20.664.812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11.530.421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1310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24020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81073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939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72507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35486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6686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18429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8677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14408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34604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5283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81769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93174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27599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10509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0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C93147-51C7-4A7F-9E77-6C653219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9090"/>
              </p:ext>
            </p:extLst>
          </p:nvPr>
        </p:nvGraphicFramePr>
        <p:xfrm>
          <a:off x="510944" y="1893756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64594928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422877008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10458146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24191552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2218992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90584713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14772918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347517014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53225145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4655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1529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6.765.423.033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3.364.326.255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61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61.378.628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5385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696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12.856.176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921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8.936.680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0828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37.505.036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020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3.241.538.620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20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2.111.115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8865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16.032.251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5567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10.497.844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23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162.776.189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800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499.477.251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962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346.170.921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594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9.806.833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5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143.499.497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15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625.824.851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-53.481.618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295.319.550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3322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284.712.243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9916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10.607.307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0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AE43A8-624D-46E2-8B77-FA0E663B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07447"/>
              </p:ext>
            </p:extLst>
          </p:nvPr>
        </p:nvGraphicFramePr>
        <p:xfrm>
          <a:off x="512639" y="1888291"/>
          <a:ext cx="7865277" cy="3959504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1806148239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703674193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139079280"/>
                    </a:ext>
                  </a:extLst>
                </a:gridCol>
                <a:gridCol w="2973200">
                  <a:extLst>
                    <a:ext uri="{9D8B030D-6E8A-4147-A177-3AD203B41FA5}">
                      <a16:colId xmlns:a16="http://schemas.microsoft.com/office/drawing/2014/main" val="2357342180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412652450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43080146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25609567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614508485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91846744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3977861171"/>
                    </a:ext>
                  </a:extLst>
                </a:gridCol>
              </a:tblGrid>
              <a:tr h="1247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78961"/>
                  </a:ext>
                </a:extLst>
              </a:tr>
              <a:tr h="3820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56358"/>
                  </a:ext>
                </a:extLst>
              </a:tr>
              <a:tr h="163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137.550.079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54883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128.563.856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3839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128.563.856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6700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98.899.825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541319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5135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5.485.215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37148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98133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0497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7911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9880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30276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2703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19378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77796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5657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5533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11727"/>
                  </a:ext>
                </a:extLst>
              </a:tr>
              <a:tr h="1705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1005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53284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47522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60097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04933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91803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8264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16388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43955"/>
                  </a:ext>
                </a:extLst>
              </a:tr>
              <a:tr h="124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1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0EE011-E902-47AA-97CA-8251661DC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5604"/>
              </p:ext>
            </p:extLst>
          </p:nvPr>
        </p:nvGraphicFramePr>
        <p:xfrm>
          <a:off x="465569" y="2043324"/>
          <a:ext cx="8066876" cy="3282605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45425240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067576966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8784837"/>
                    </a:ext>
                  </a:extLst>
                </a:gridCol>
                <a:gridCol w="3049408">
                  <a:extLst>
                    <a:ext uri="{9D8B030D-6E8A-4147-A177-3AD203B41FA5}">
                      <a16:colId xmlns:a16="http://schemas.microsoft.com/office/drawing/2014/main" val="2700326952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44266568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83180222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90302592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320079211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4224355269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3670217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744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526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2.398.764.979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86.488.642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927.174.017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64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1.622.942.881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834.453.493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59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2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62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1.621.920.023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834.453.493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89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01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66.651.184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3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451.175.082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3913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210.931.348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62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82.127.608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5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52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73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12.965.352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62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96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975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10.248.506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54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60429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05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3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1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F60CBC-5AE0-4421-97D0-32825565E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2148"/>
              </p:ext>
            </p:extLst>
          </p:nvPr>
        </p:nvGraphicFramePr>
        <p:xfrm>
          <a:off x="507176" y="1883626"/>
          <a:ext cx="7989995" cy="2035552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899506653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242735192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44921426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927636513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518569718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96202985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723170980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492421567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493618071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3149552804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04948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0776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8926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7777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866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7802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9080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8120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64.391.284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7274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58.180.752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3466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0954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08362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3250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3137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0FE699-3588-4EFF-AB26-CA1F67CC2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58308"/>
              </p:ext>
            </p:extLst>
          </p:nvPr>
        </p:nvGraphicFramePr>
        <p:xfrm>
          <a:off x="479023" y="1844824"/>
          <a:ext cx="8032391" cy="188487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00951837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26123708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4087947147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84423899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11750267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22218952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4994253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339204308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197398015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1266651093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497015"/>
                  </a:ext>
                </a:extLst>
              </a:tr>
              <a:tr h="401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59452"/>
                  </a:ext>
                </a:extLst>
              </a:tr>
              <a:tr h="172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72399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58917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87912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8216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12148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94958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53258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28998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47873"/>
                  </a:ext>
                </a:extLst>
              </a:tr>
              <a:tr h="1311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8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B63ABF-5ED2-464E-930D-FAE1BAD4D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23483"/>
              </p:ext>
            </p:extLst>
          </p:nvPr>
        </p:nvGraphicFramePr>
        <p:xfrm>
          <a:off x="460035" y="1800926"/>
          <a:ext cx="7856381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1914676352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3316778892"/>
                    </a:ext>
                  </a:extLst>
                </a:gridCol>
                <a:gridCol w="3072814">
                  <a:extLst>
                    <a:ext uri="{9D8B030D-6E8A-4147-A177-3AD203B41FA5}">
                      <a16:colId xmlns:a16="http://schemas.microsoft.com/office/drawing/2014/main" val="2809199948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297930953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63022830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07948913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918093484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720522303"/>
                    </a:ext>
                  </a:extLst>
                </a:gridCol>
                <a:gridCol w="653790">
                  <a:extLst>
                    <a:ext uri="{9D8B030D-6E8A-4147-A177-3AD203B41FA5}">
                      <a16:colId xmlns:a16="http://schemas.microsoft.com/office/drawing/2014/main" val="1139238426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68088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199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3402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916.646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6362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364.095.475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-33.976.867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115.728.001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9719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3.073.465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13565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356.328.704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-34.271.931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112.505.802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828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7847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32.420.309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1490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337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30.624.610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6177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19.322.579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1624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1.073.464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2733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18.249.115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9832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24.153.337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2718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1.222.337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340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22.931.000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7974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18.003.690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573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1.529.048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497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16.474.642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6574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60.514.467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3.194.133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29.821.846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31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1.417.561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020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57.193.847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2.968.311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28.404.285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9567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42.070.716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3.112.206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18.662.902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04171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1.492.863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608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17.170.039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4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58BB61-A64E-4E40-A510-0CFA4A9A9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51018"/>
              </p:ext>
            </p:extLst>
          </p:nvPr>
        </p:nvGraphicFramePr>
        <p:xfrm>
          <a:off x="460034" y="1783850"/>
          <a:ext cx="7927200" cy="3970689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3187017080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235004669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97321072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90624067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25814656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50505519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959385928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1828087443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3054729584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36021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000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54.354.776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27.144.248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63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1.282.229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063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51.278.264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25.862.019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369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29.747.545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161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1.087.371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993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28.660.174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993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51.041.420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1.111.944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23.996.230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982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968.798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325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23.027.432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603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35.558.926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531.064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15.906.077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276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920.895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421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14.985.182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100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14.510.157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746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781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13.475.412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360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2.736.863.777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88.845.938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1.076.254.517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504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20.664.812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11.530.421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9873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137.550.079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96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2.398.764.979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86.488.642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927.174.017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0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1.440.920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9170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1.440.920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7735</TotalTime>
  <Words>18663</Words>
  <Application>Microsoft Office PowerPoint</Application>
  <PresentationFormat>Presentación en pantalla (4:3)</PresentationFormat>
  <Paragraphs>10766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JUNIO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JUNIO DE 2021  PARTIDA 09 MINISTERIO DE EDUCACIÓN</vt:lpstr>
      <vt:lpstr>EJECUCIÓN ACUMULADA DE GASTOS A JUNIO DE 2021  PARTIDA 09 RESUMEN POR CAPÍTULOS</vt:lpstr>
      <vt:lpstr>EJECUCIÓN ACUMULADA DE GASTOS A JUNIO DE 2021  PARTIDA 09 RESUMEN POR CAPÍTULOS</vt:lpstr>
      <vt:lpstr>EJECUCIÓN ACUMULADA DE GASTOS A JUNIO DE 2021  PARTIDA 09 RESUMEN POR CAPÍTULOS</vt:lpstr>
      <vt:lpstr>EJECUCIÓN ACUMULADA DE GASTOS A JUNIO DE 2021  PARTIDA 09 RESUMEN FET – Covid -19</vt:lpstr>
      <vt:lpstr>EJECUCIÓN ACUMULADA DE GASTOS A JUNIO DE 2021  PARTIDA 09. CAPÍTULO 01. PROGRAMA 01:  SUBSECRETARÍA DE EDUCACIÓN</vt:lpstr>
      <vt:lpstr>EJECUCIÓN ACUMULADA DE GASTOS A JUNIO DE 2021  PARTIDA 09. CAPÍTULO 01. PROGRAMA 01:  SUBSECRETARÍA DE EDUCACIÓN</vt:lpstr>
      <vt:lpstr>EJECUCIÓN ACUMULADA DE GASTOS A JUNIO DE 2021  PARTIDA 09. CAPÍTULO 01. PROGRAMA 03:  MEJORAMIENTO DE LA CALIDAD DE LA EDUCACIÓN</vt:lpstr>
      <vt:lpstr>EJECUCIÓN ACUMULADA DE GASTOS A JUNIO DE 2021  PARTIDA 09. CAPÍTULO 01. PROGRAMA 04: DESARROLLO PROFESIONAL DOCENTE Y DIRECTIVO</vt:lpstr>
      <vt:lpstr>EJECUCIÓN ACUMULADA DE GASTOS A JUNIO DE 2021  PARTIDA 09. CAPÍTULO 01. PROGRAMA 11: RECURSOS EDUCATIVOS</vt:lpstr>
      <vt:lpstr>EJECUCIÓN ACUMULADA DE GASTOS A JUNIO DE 2021  PARTIDA 09. CAPÍTULO 01. PROGRAMA 20: SUBVENCIONES A LOS ESTABLECIMIENTOS EDUCACIONALES</vt:lpstr>
      <vt:lpstr>EJECUCIÓN ACUMULADA DE GASTOS A JUNIO DE 2021  PARTIDA 09. CAPÍTULO 01. PROGRAMA 20: SUBVENCIONES A LOS ESTABLECIMIENTOS EDUCACIONALES</vt:lpstr>
      <vt:lpstr>EJECUCIÓN ACUMULADA DE GASTOS A JUNIO DE 2021  PARTIDA 09. CAPÍTULO 01. PROGRAMA 21: GESTIÓN DE SUBVENCIONES A ESTABLECIMIENTOS EDUCACIONALES</vt:lpstr>
      <vt:lpstr>EJECUCIÓN ACUMULADA DE GASTOS A JUNIO DE 2021  PARTIDA 09. CAPÍTULO 02. PROGRAMA 01: SUPERINTENDENCIA DE EDUCACIÓN</vt:lpstr>
      <vt:lpstr>EJECUCIÓN ACUMULADA DE GASTOS A JUNIO DE 2021  PARTIDA 09. CAPÍTULO 03. PROGRAMA 01: AGENCIA DE CALIDAD DE LA EDUCACIÓN</vt:lpstr>
      <vt:lpstr>EJECUCIÓN ACUMULADA DE GASTOS A JUNIO DE 2021  PARTIDA 09. CAPÍTULO 04. PROGRAMA 01: SUBSECRETARÍA DE EDUCACIÓN PARVULARIA</vt:lpstr>
      <vt:lpstr>EJECUCIÓN ACUMULADA DE GASTOS A JUNIO DE 2021  PARTIDA 09. CAPÍTULO 04. PROGRAMA 01: SUBSECRETARÍA DE EDUCACIÓN PARVULARIA FET – Covid -19</vt:lpstr>
      <vt:lpstr>EJECUCIÓN ACUMULADA DE GASTOS A JUNIO DE 2021  PARTIDA 09. CAPÍTULO 09. PROGRAMA 01: JUNTA NACIONAL DE AUXILIO ESCOLAR Y BECAS</vt:lpstr>
      <vt:lpstr>EJECUCIÓN ACUMULADA DE GASTOS A JUNIO DE 2021  PARTIDA 09. CAPÍTULO 09. PROGRAMA 02: SALUD ESCOLAR</vt:lpstr>
      <vt:lpstr>EJECUCIÓN ACUMULADA DE GASTOS A JUNIO DE 2021  PARTIDA 09. CAPÍTULO 09. PROGRAMA 03: BECAS Y ASISTENCIALIDAD ESTUDIANTIL</vt:lpstr>
      <vt:lpstr>EJECUCIÓN ACUMULADA DE GASTOS A JUNIO DE 2021  PARTIDA 09. CAPÍTULO 11. PROGRAMA 01: JUNTA NACIONAL DE JARDINES INFANTILES</vt:lpstr>
      <vt:lpstr>EJECUCIÓN ACUMULADA DE GASTOS A JUNIO DE 2021  PARTIDA 09. CAPÍTULO 11. PROGRAMA 01: JUNTA NACIONAL DE JARDINES INFANTILES</vt:lpstr>
      <vt:lpstr>EJECUCIÓN ACUMULADA DE GASTOS A JUNIO DE 2021  PARTIDA 09. CAPÍTULO 11. PROGRAMA 01: JUNTA NACIONAL DE JARDINES INFANTILES FET – Covid -19</vt:lpstr>
      <vt:lpstr>EJECUCIÓN ACUMULADA DE GASTOS A JUNIO DE 2021  PARTIDA 09. CAPÍTULO 11. PROGRAMA 02: PROGRAMAS ALTERNATIVOS DE ENSEÑANZA PRE-ESCOLAR</vt:lpstr>
      <vt:lpstr>EJECUCIÓN ACUMULADA DE GASTOS A JUNIO DE 2021  PARTIDA 09. CAPÍTULO 13. PROGRAMA 01: CONSEJO DE RECTORES</vt:lpstr>
      <vt:lpstr>EJECUCIÓN ACUMULADA DE GASTOS A JUNIO DE 2021  PARTIDA 09. CAPÍTULO 15. PROGRAMA 01: CONSEJO NACIONAL DE EDUCACIÓN</vt:lpstr>
      <vt:lpstr>EJECUCIÓN ACUMULADA DE GASTOS A JUNIO DE 2021  PARTIDA 09. CAPÍTULO 17. PROGRAMA 01: DIRECCIÓN DE EDUCACIÓN PÚBLICA</vt:lpstr>
      <vt:lpstr>EJECUCIÓN ACUMULADA DE GASTOS A JUNIO DE 2021  PARTIDA 09. CAPÍTULO 17. PROGRAMA 01: DIRECCIÓN DE EDUCACIÓN PÚBLICA FET – Covid -19</vt:lpstr>
      <vt:lpstr>EJECUCIÓN ACUMULADA DE GASTOS A JUNIO DE 2021  PARTIDA 09. CAPÍTULO 17. PROGRAMA 02: FORTALECIMIENTO DE LA EDUCACIÓN ESCOLAR PÚBLICA</vt:lpstr>
      <vt:lpstr>EJECUCIÓN ACUMULADA DE GASTOS A JUNIO DE 2021  PARTIDA 09. CAPÍTULO 17. PROGRAMA 03: APOYO A LA IMPLEMENTACIÓN DE LOS SERVICIOS LOCALES DE EDUCACIÓN</vt:lpstr>
      <vt:lpstr>EJECUCIÓN ACUMULADA DE GASTOS A JUNIO DE 2021  PARTIDA 09. CAPÍTULO 18. PROGRAMA 01: SERVICIO LOCAL DE EDUCACIÓN BARRANCAS, GASTOS ADMINISTRATIVOS</vt:lpstr>
      <vt:lpstr>EJECUCIÓN ACUMULADA DE GASTOS A JUNIO DE 2021  PARTIDA 09. CAPÍTULO 18. PROGRAMA 02: SERVICIO LOCAL DE EDUCACIÓN BARRANCAS, SERVICIO EDUCATIVO</vt:lpstr>
      <vt:lpstr>EJECUCIÓN ACUMULADA DE GASTOS A JUNIO DE 2021  PARTIDA 09. CAPÍTULO 18. PROGRAMA 02: SERVICIO LOCAL DE EDUCACIÓN BARRANCAS, FET – Covid - 19</vt:lpstr>
      <vt:lpstr>EJECUCIÓN ACUMULADA DE GASTOS A JUNIO DE 2021  PARTIDA 09. CAPÍTULO 19. PROGRAMA 01: SERVICIO LOCAL DE EDUCACIÓN PUERTO CORDILLERA, GASTOS ADMINISTRATIVOS</vt:lpstr>
      <vt:lpstr>EJECUCIÓN ACUMULADA DE GASTOS A JUNIO DE 2021  PARTIDA 09. CAPÍTULO 19. PROGRAMA 02: SERVICIO LOCAL DE EDUCACIÓN PUERTO CORDILLERA, SERVICIO EDUCATIVO</vt:lpstr>
      <vt:lpstr>EJECUCIÓN ACUMULADA DE GASTOS A JUNIO DE 2021  PARTIDA 09. CAPÍTULO 19. PROGRAMA 02: SERVICIO LOCAL DE EDUCACIÓN PUERTO CORDILLERA, FET – Covid - 19</vt:lpstr>
      <vt:lpstr>EJECUCIÓN ACUMULADA DE GASTOS A JUNIO DE 2021  PARTIDA 09. CAPÍTULO 21. PROGRAMA 01: SERVICIO LOCAL DE EDUCACIÓN HUASCO, GASTOS ADMINISTRATIVOS</vt:lpstr>
      <vt:lpstr>EJECUCIÓN ACUMULADA DE GASTOS A JUNIO DE 2021  PARTIDA 09. CAPÍTULO 21. PROGRAMA 02: SERVICIO LOCAL DE EDUCACIÓN HUASCO, SERVICIO EDUCATIVO</vt:lpstr>
      <vt:lpstr>EJECUCIÓN ACUMULADA DE GASTOS A JUNIO DE 2021  PARTIDA 09. CAPÍTULO 21. PROGRAMA 02: SERVICIO LOCAL DE EDUCACIÓN HUASCO, FET – Covid - 19</vt:lpstr>
      <vt:lpstr>EJECUCIÓN ACUMULADA DE GASTOS A JUNIO DE 2021  PARTIDA 09. CAPÍTULO 22. PROGRAMA 01: SERVICIO LOCAL DE EDUCACIÓN COSTA ARAUCANÍA, GASTOS ADMINISTRATIVOS</vt:lpstr>
      <vt:lpstr>EJECUCIÓN ACUMULADA DE GASTOS A JUNIO DE 2021  PARTIDA 09. CAPÍTULO 22. PROGRAMA 02: SERVICIO LOCAL DE EDUCACIÓN COSTA ARAUCANÍA, SERVICIO EDUCATIVO</vt:lpstr>
      <vt:lpstr>EJECUCIÓN ACUMULADA DE GASTOS A JUNIO DE 2021  PARTIDA 09. CAPÍTULO 22. PROGRAMA 02: SERVICIO LOCAL DE EDUCACIÓN COSTA ARAUCANÍA, FET – Covid - 19</vt:lpstr>
      <vt:lpstr>EJECUCIÓN ACUMULADA DE GASTOS A JUNIO DE 2021  PARTIDA 09. CAPÍTULO 23. PROGRAMA 01: SERVICIO LOCAL DE EDUCACIÓN CHINCHORRO, GASTOS ADMINISTRATIVOS</vt:lpstr>
      <vt:lpstr>EJECUCIÓN ACUMULADA DE GASTOS A JUNIO DE 2021  PARTIDA 09. CAPÍTULO 23. PROGRAMA 02: SERVICIO LOCAL DE EDUCACIÓN CHINCHORRO, SERVICIO EDUCATIVO</vt:lpstr>
      <vt:lpstr>EJECUCIÓN ACUMULADA DE GASTOS A JUNIO DE 2021  PARTIDA 09. CAPÍTULO 23. PROGRAMA 02: SERVICIO LOCAL DE EDUCACIÓN CHINCHORRO, FET – Covid - 19</vt:lpstr>
      <vt:lpstr>EJECUCIÓN ACUMULADA DE GASTOS A JUNIODE 2021  PARTIDA 09. CAPÍTULO 24. PROGRAMA 01: GABRIELA MISTRAL, GASTOS ADMINISTRATIVOS</vt:lpstr>
      <vt:lpstr>EJECUCIÓN ACUMULADA DE GASTOS A JUNIODE 2021  PARTIDA 09. CAPÍTULO 24. PROGRAMA 02: GABRIELA MISTRAL, SERVICIO EDUCATIVO</vt:lpstr>
      <vt:lpstr>EJECUCIÓN ACUMULADA DE GASTOS A JUNIODE 2021  PARTIDA 09. CAPÍTULO 24. PROGRAMA 02: GABRIELA MISTRAL,  FET – Covid - 19</vt:lpstr>
      <vt:lpstr>EJECUCIÓN ACUMULADA DE GASTOS A JUNIODE 2021  PARTIDA 09. CAPÍTULO 25. PROGRAMA 01: SERVICIO LOCAL DE EDUCACIÓN ANDALÍEN SUR, GASTOS ADMINISTRATIVOS</vt:lpstr>
      <vt:lpstr>EJECUCIÓN ACUMULADA DE GASTOS A JUNIODE 2021  PARTIDA 09. CAPÍTULO 25. PROGRAMA 02: SERVICIO LOCAL DE EDUCACIÓN ANDALÍEN SUR, SERVICIO EDUCATIVO</vt:lpstr>
      <vt:lpstr>EJECUCIÓN ACUMULADA DE GASTOS A JUNIODE 2021  PARTIDA 09. CAPÍTULO 25. PROGRAMA 02: SERVICIO LOCAL DE EDUCACIÓN ANDALÍEN SUR, FET – Covid - 19</vt:lpstr>
      <vt:lpstr>EJECUCIÓN ACUMULADA DE GASTOS A JUNIODE 2021  PARTIDA 09. CAPÍTULO 26. PROGRAMA 01: SERVICIO LOCAL DE EDUCACIÓN ATACAMA, GASTOS ADMINISTRATIVOS</vt:lpstr>
      <vt:lpstr>EJECUCIÓN ACUMULADA DE GASTOS A JUNIODE 2021  PARTIDA 09. CAPÍTULO 26. PROGRAMA 01: SERVICIO LOCAL DE EDUCACIÓN ATACAMA, SERVICIO EDUCATIVO</vt:lpstr>
      <vt:lpstr>EJECUCIÓN ACUMULADA DE GASTOS A JUNIODE 2021  PARTIDA 09. CAPÍTULO 26. PROGRAMA 01: SERVICIO LOCAL DE EDUCACIÓN ATACAMA,  FET – Covid - 19</vt:lpstr>
      <vt:lpstr>EJECUCIÓN ACUMULADA DE GASTOS A JUNIODE 2021  PARTIDA 09. CAPÍTULO 26. PROGRAMA 01: SERVICIO LOCAL DE EDUCACIÓN VALPARAÍSO, GASTOS ADMINISTRATIVOS</vt:lpstr>
      <vt:lpstr>EJECUCIÓN ACUMULADA DE GASTOS A JUNIODE 2021  PARTIDA 09. CAPÍTULO 26. PROGRAMA 01: SERVICIO LOCAL DE EDUCACIÓN VALPARAÍSO, SERVICIO EDUCATIVO</vt:lpstr>
      <vt:lpstr>EJECUCIÓN ACUMULADA DE GASTOS A JUNIODE 2021  PARTIDA 09. CAPÍTULO 26. PROGRAMA 01: SERVICIO LOCAL DE EDUCACIÓN VALPARAÍSO, FET – Covid - 19</vt:lpstr>
      <vt:lpstr>EJECUCIÓN ACUMULADA DE GASTOS A JUNIODE 2021  PARTIDA 09. CAPÍTULO 26. PROGRAMA 01: SERVICIO LOCAL DE EDUCACIÓN COLCHAGUA, GASTOS ADMINISTRATIVOS</vt:lpstr>
      <vt:lpstr>EJECUCIÓN ACUMULADA DE GASTOS A JUNIODE 2021  PARTIDA 09. CAPÍTULO 26. PROGRAMA 01: SERVICIO LOCAL DE EDUCACIÓN COLCHAGUA, SERVICIO EDUCATIVO</vt:lpstr>
      <vt:lpstr>EJECUCIÓN ACUMULADA DE GASTOS A JUNIODE 2021  PARTIDA 09. CAPÍTULO 26. PROGRAMA 01: SERVICIO LOCAL DE EDUCACIÓN COLCHAGUA,  FET – Covid - 19</vt:lpstr>
      <vt:lpstr>EJECUCIÓN ACUMULADA DE GASTOS A JUNIODE 2021  PARTIDA 09. CAPÍTULO 26. PROGRAMA 01: SERVICIO LOCAL DE EDUCACIÓN LLANQUIHUE, GASTOS ADMINISTRATIVOS</vt:lpstr>
      <vt:lpstr>EJECUCIÓN ACUMULADA DE GASTOS A JUNIODE 2021  PARTIDA 09. CAPÍTULO 26. PROGRAMA 01: SERVICIO LOCAL DE EDUCACIÓN LLANQUIHUE, SERVICIO EDUCATIVO</vt:lpstr>
      <vt:lpstr>EJECUCIÓN ACUMULADA DE GASTOS A JUNIODE 2021  PARTIDA 09. CAPÍTULO 26. PROGRAMA 01: SERVICIO LOCAL DE EDUCACIÓN LLANQUIHUE, FET – Covid - 19</vt:lpstr>
      <vt:lpstr>EJECUCIÓN ACUMULADA DE GASTOS A JUNIODE 2021  PARTIDA 09. CAPÍTULO 90. PROGRAMA 01: SUBSECRETARÍA DE EDUCACIÓN SUPERIOR</vt:lpstr>
      <vt:lpstr>EJECUCIÓN ACUMULADA DE GASTOS A JUNIODE 2021  PARTIDA 09. CAPÍTULO 90. PROGRAMA 02: FORTALECIMIENTO DE LA EDUCACIÓN SUPERIOR PÚBLICA</vt:lpstr>
      <vt:lpstr>EJECUCIÓN ACUMULADA DE GASTOS A JUNIODE 2021  PARTIDA 09. CAPÍTULO 90. PROGRAMA 03: EDUCACIÓN SUPERIOR</vt:lpstr>
      <vt:lpstr>EJECUCIÓN ACUMULADA DE GASTOS A JUNIODE 2021  PARTIDA 09. CAPÍTULO 90. PROGRAMA 03: EDUCACIÓN SUPERIOR</vt:lpstr>
      <vt:lpstr>EJECUCIÓN ACUMULADA DE GASTOS A JUNIODE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531</cp:revision>
  <cp:lastPrinted>2018-08-03T21:42:16Z</cp:lastPrinted>
  <dcterms:created xsi:type="dcterms:W3CDTF">2016-06-23T13:38:47Z</dcterms:created>
  <dcterms:modified xsi:type="dcterms:W3CDTF">2021-08-08T22:07:20Z</dcterms:modified>
</cp:coreProperties>
</file>