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5" r:id="rId3"/>
    <p:sldId id="300" r:id="rId4"/>
    <p:sldId id="303" r:id="rId5"/>
    <p:sldId id="264" r:id="rId6"/>
    <p:sldId id="263" r:id="rId7"/>
    <p:sldId id="307" r:id="rId8"/>
    <p:sldId id="265" r:id="rId9"/>
    <p:sldId id="267" r:id="rId10"/>
    <p:sldId id="268" r:id="rId11"/>
    <p:sldId id="269" r:id="rId12"/>
    <p:sldId id="301" r:id="rId13"/>
    <p:sldId id="271" r:id="rId14"/>
    <p:sldId id="304" r:id="rId15"/>
    <p:sldId id="273" r:id="rId16"/>
    <p:sldId id="274" r:id="rId17"/>
    <p:sldId id="275" r:id="rId18"/>
    <p:sldId id="276" r:id="rId19"/>
    <p:sldId id="272" r:id="rId20"/>
    <p:sldId id="280" r:id="rId21"/>
    <p:sldId id="281" r:id="rId22"/>
    <p:sldId id="282" r:id="rId23"/>
    <p:sldId id="302" r:id="rId24"/>
    <p:sldId id="306" r:id="rId2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2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</a:t>
            </a:r>
            <a:r>
              <a:rPr lang="en-US" sz="800" b="1" i="0" baseline="0" dirty="0" err="1">
                <a:effectLst/>
              </a:rPr>
              <a:t>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9592003143727282"/>
          <c:y val="3.112745098039215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A0-4910-B692-50A49A211B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A0-4910-B692-50A49A211B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7A0-4910-B692-50A49A211B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7A0-4910-B692-50A49A211B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7A0-4910-B692-50A49A211B48}"/>
              </c:ext>
            </c:extLst>
          </c:dPt>
          <c:dLbls>
            <c:dLbl>
              <c:idx val="1"/>
              <c:layout>
                <c:manualLayout>
                  <c:x val="4.4150102701134165E-3"/>
                  <c:y val="-5.68181818181818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A0-4910-B692-50A49A211B48}"/>
                </c:ext>
              </c:extLst>
            </c:dLbl>
            <c:dLbl>
              <c:idx val="2"/>
              <c:layout>
                <c:manualLayout>
                  <c:x val="1.7660041080453787E-2"/>
                  <c:y val="-1.13636363636363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A0-4910-B692-50A49A211B48}"/>
                </c:ext>
              </c:extLst>
            </c:dLbl>
            <c:dLbl>
              <c:idx val="3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A0-4910-B692-50A49A211B48}"/>
                </c:ext>
              </c:extLst>
            </c:dLbl>
            <c:dLbl>
              <c:idx val="4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A0-4910-B692-50A49A211B4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353801433</c:v>
                </c:pt>
                <c:pt idx="1">
                  <c:v>65451052</c:v>
                </c:pt>
                <c:pt idx="2">
                  <c:v>59398289</c:v>
                </c:pt>
                <c:pt idx="3">
                  <c:v>15693123</c:v>
                </c:pt>
                <c:pt idx="4">
                  <c:v>21569302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A0-4910-B692-50A49A211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78759544261512748"/>
          <c:w val="0.97392293304080702"/>
          <c:h val="0.16420901932712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31982449000</c:v>
                </c:pt>
                <c:pt idx="1">
                  <c:v>15828350000</c:v>
                </c:pt>
                <c:pt idx="2">
                  <c:v>3802231000</c:v>
                </c:pt>
                <c:pt idx="3">
                  <c:v>195186291000</c:v>
                </c:pt>
                <c:pt idx="4">
                  <c:v>65775436000</c:v>
                </c:pt>
                <c:pt idx="5">
                  <c:v>55368793000</c:v>
                </c:pt>
                <c:pt idx="6">
                  <c:v>9202404000</c:v>
                </c:pt>
                <c:pt idx="7">
                  <c:v>0</c:v>
                </c:pt>
                <c:pt idx="8">
                  <c:v>10937997000</c:v>
                </c:pt>
                <c:pt idx="9">
                  <c:v>3656518000</c:v>
                </c:pt>
                <c:pt idx="10">
                  <c:v>3628811000</c:v>
                </c:pt>
                <c:pt idx="11">
                  <c:v>23404091000</c:v>
                </c:pt>
                <c:pt idx="12">
                  <c:v>97139828000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1-4D6B-ABB8-73FD4A57A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9460224"/>
        <c:axId val="129703936"/>
      </c:barChart>
      <c:catAx>
        <c:axId val="12946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703936"/>
        <c:crosses val="autoZero"/>
        <c:auto val="1"/>
        <c:lblAlgn val="ctr"/>
        <c:lblOffset val="100"/>
        <c:noMultiLvlLbl val="0"/>
      </c:catAx>
      <c:valAx>
        <c:axId val="129703936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6022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2019 - 2020 - 2021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08'!$C$28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08'!$D$28:$O$28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F-4A36-85DD-2DA5BD085BC8}"/>
            </c:ext>
          </c:extLst>
        </c:ser>
        <c:ser>
          <c:idx val="0"/>
          <c:order val="1"/>
          <c:tx>
            <c:strRef>
              <c:f>'Partida 08'!$C$29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08'!$D$29:$O$29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6.5944065428800061E-2</c:v>
                </c:pt>
                <c:pt idx="2">
                  <c:v>0.12127251093740739</c:v>
                </c:pt>
                <c:pt idx="3">
                  <c:v>0.11057283421721086</c:v>
                </c:pt>
                <c:pt idx="4">
                  <c:v>7.4832726072914038E-2</c:v>
                </c:pt>
                <c:pt idx="5">
                  <c:v>0.11182534563467711</c:v>
                </c:pt>
                <c:pt idx="6">
                  <c:v>6.6368396884416522E-2</c:v>
                </c:pt>
                <c:pt idx="7">
                  <c:v>7.1013230342489797E-2</c:v>
                </c:pt>
                <c:pt idx="8">
                  <c:v>0.16468082660600422</c:v>
                </c:pt>
                <c:pt idx="9">
                  <c:v>5.9254601997710259E-2</c:v>
                </c:pt>
                <c:pt idx="10">
                  <c:v>6.6418149453662284E-2</c:v>
                </c:pt>
                <c:pt idx="11">
                  <c:v>0.1105091226295828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1F-4A36-85DD-2DA5BD085BC8}"/>
            </c:ext>
          </c:extLst>
        </c:ser>
        <c:ser>
          <c:idx val="1"/>
          <c:order val="2"/>
          <c:tx>
            <c:strRef>
              <c:f>'Partida 08'!$C$30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5128205128204726E-3"/>
                  <c:y val="3.75695184001886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1F-4A36-85DD-2DA5BD085BC8}"/>
                </c:ext>
              </c:extLst>
            </c:dLbl>
            <c:dLbl>
              <c:idx val="2"/>
              <c:layout>
                <c:manualLayout>
                  <c:x val="1.3025641025640985E-2"/>
                  <c:y val="3.7569518400189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1F-4A36-85DD-2DA5BD085BC8}"/>
                </c:ext>
              </c:extLst>
            </c:dLbl>
            <c:dLbl>
              <c:idx val="3"/>
              <c:layout>
                <c:manualLayout>
                  <c:x val="1.085470085470085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1F-4A36-85DD-2DA5BD085BC8}"/>
                </c:ext>
              </c:extLst>
            </c:dLbl>
            <c:dLbl>
              <c:idx val="4"/>
              <c:layout>
                <c:manualLayout>
                  <c:x val="6.5128205128205125E-3"/>
                  <c:y val="-7.5139036800378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1F-4A36-85DD-2DA5BD085BC8}"/>
                </c:ext>
              </c:extLst>
            </c:dLbl>
            <c:dLbl>
              <c:idx val="5"/>
              <c:layout>
                <c:manualLayout>
                  <c:x val="6.51282051282051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1F-4A36-85DD-2DA5BD085B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08'!$D$30:$I$30</c:f>
              <c:numCache>
                <c:formatCode>0.0%</c:formatCode>
                <c:ptCount val="6"/>
                <c:pt idx="0">
                  <c:v>0.10502177665243621</c:v>
                </c:pt>
                <c:pt idx="1">
                  <c:v>7.0434812391640386E-2</c:v>
                </c:pt>
                <c:pt idx="2">
                  <c:v>0.12245615397984393</c:v>
                </c:pt>
                <c:pt idx="3">
                  <c:v>9.6824849795132895E-2</c:v>
                </c:pt>
                <c:pt idx="4">
                  <c:v>6.8585470363494272E-2</c:v>
                </c:pt>
                <c:pt idx="5">
                  <c:v>0.1069063087089014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51F-4A36-85DD-2DA5BD085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58688"/>
        <c:axId val="56405952"/>
      </c:barChart>
      <c:catAx>
        <c:axId val="1294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5952"/>
        <c:crosses val="autoZero"/>
        <c:auto val="1"/>
        <c:lblAlgn val="ctr"/>
        <c:lblOffset val="100"/>
        <c:noMultiLvlLbl val="0"/>
      </c:catAx>
      <c:valAx>
        <c:axId val="56405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586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08'!$C$22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08'!$D$22:$O$22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89-4860-A2BE-D5ED3869E853}"/>
            </c:ext>
          </c:extLst>
        </c:ser>
        <c:ser>
          <c:idx val="0"/>
          <c:order val="1"/>
          <c:tx>
            <c:strRef>
              <c:f>'Partida 08'!$C$23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0.14217808014801336</c:v>
                </c:pt>
                <c:pt idx="2">
                  <c:v>0.26345059108542074</c:v>
                </c:pt>
                <c:pt idx="3">
                  <c:v>0.38037692051269539</c:v>
                </c:pt>
                <c:pt idx="4">
                  <c:v>0.47372686236515599</c:v>
                </c:pt>
                <c:pt idx="5">
                  <c:v>0.58551814545828296</c:v>
                </c:pt>
                <c:pt idx="6">
                  <c:v>0.65188654234269949</c:v>
                </c:pt>
                <c:pt idx="7">
                  <c:v>0.71621753499000151</c:v>
                </c:pt>
                <c:pt idx="8">
                  <c:v>0.84864411467281364</c:v>
                </c:pt>
                <c:pt idx="9">
                  <c:v>0.8089760435722243</c:v>
                </c:pt>
                <c:pt idx="10">
                  <c:v>0.87897852014833611</c:v>
                </c:pt>
                <c:pt idx="11">
                  <c:v>0.97720642389555246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89-4860-A2BE-D5ED3869E853}"/>
            </c:ext>
          </c:extLst>
        </c:ser>
        <c:ser>
          <c:idx val="1"/>
          <c:order val="2"/>
          <c:tx>
            <c:strRef>
              <c:f>'Partida 08'!$C$24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/>
          </c:spPr>
          <c:marker>
            <c:symbol val="circle"/>
            <c:size val="5"/>
            <c:spPr>
              <a:solidFill>
                <a:srgbClr val="FF0000"/>
              </a:solidFill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BF89-4860-A2BE-D5ED3869E853}"/>
              </c:ext>
            </c:extLst>
          </c:dPt>
          <c:dLbls>
            <c:dLbl>
              <c:idx val="0"/>
              <c:layout>
                <c:manualLayout>
                  <c:x val="-5.17917135732755E-2"/>
                  <c:y val="-5.1838375982916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89-4860-A2BE-D5ED3869E853}"/>
                </c:ext>
              </c:extLst>
            </c:dLbl>
            <c:dLbl>
              <c:idx val="1"/>
              <c:layout>
                <c:manualLayout>
                  <c:x val="-3.4965807465103943E-2"/>
                  <c:y val="-4.0121570854267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89-4860-A2BE-D5ED3869E853}"/>
                </c:ext>
              </c:extLst>
            </c:dLbl>
            <c:dLbl>
              <c:idx val="2"/>
              <c:layout>
                <c:manualLayout>
                  <c:x val="-4.3898020939842457E-2"/>
                  <c:y val="-2.5963678932793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89-4860-A2BE-D5ED3869E853}"/>
                </c:ext>
              </c:extLst>
            </c:dLbl>
            <c:dLbl>
              <c:idx val="3"/>
              <c:layout>
                <c:manualLayout>
                  <c:x val="-3.7484592938588579E-2"/>
                  <c:y val="-3.9517728482843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89-4860-A2BE-D5ED3869E853}"/>
                </c:ext>
              </c:extLst>
            </c:dLbl>
            <c:dLbl>
              <c:idx val="4"/>
              <c:layout>
                <c:manualLayout>
                  <c:x val="-4.9945711183496201E-2"/>
                  <c:y val="-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89-4860-A2BE-D5ED3869E853}"/>
                </c:ext>
              </c:extLst>
            </c:dLbl>
            <c:dLbl>
              <c:idx val="5"/>
              <c:layout>
                <c:manualLayout>
                  <c:x val="-3.8202821125585219E-4"/>
                  <c:y val="1.159516226592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89-4860-A2BE-D5ED3869E853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F89-4860-A2BE-D5ED3869E853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89-4860-A2BE-D5ED3869E853}"/>
                </c:ext>
              </c:extLst>
            </c:dLbl>
            <c:dLbl>
              <c:idx val="8"/>
              <c:layout>
                <c:manualLayout>
                  <c:x val="-7.1661237785016291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F89-4860-A2BE-D5ED3869E853}"/>
                </c:ext>
              </c:extLst>
            </c:dLbl>
            <c:dLbl>
              <c:idx val="9"/>
              <c:layout>
                <c:manualLayout>
                  <c:x val="-1.9543973941368076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F89-4860-A2BE-D5ED3869E853}"/>
                </c:ext>
              </c:extLst>
            </c:dLbl>
            <c:dLbl>
              <c:idx val="10"/>
              <c:layout>
                <c:manualLayout>
                  <c:x val="-4.7774158523344191E-2"/>
                  <c:y val="-1.502347417840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F89-4860-A2BE-D5ED3869E853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F89-4860-A2BE-D5ED3869E853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08'!$D$24:$I$24</c:f>
              <c:numCache>
                <c:formatCode>0.0%</c:formatCode>
                <c:ptCount val="6"/>
                <c:pt idx="0">
                  <c:v>0.10502177665243621</c:v>
                </c:pt>
                <c:pt idx="1">
                  <c:v>0.17542442355476973</c:v>
                </c:pt>
                <c:pt idx="2">
                  <c:v>0.29756118281868182</c:v>
                </c:pt>
                <c:pt idx="3">
                  <c:v>0.39186717345496269</c:v>
                </c:pt>
                <c:pt idx="4">
                  <c:v>0.45412809759306921</c:v>
                </c:pt>
                <c:pt idx="5">
                  <c:v>0.5592469232848144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F89-4860-A2BE-D5ED3869E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314688"/>
        <c:axId val="56403648"/>
      </c:lineChart>
      <c:catAx>
        <c:axId val="913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3648"/>
        <c:crosses val="autoZero"/>
        <c:auto val="1"/>
        <c:lblAlgn val="ctr"/>
        <c:lblOffset val="100"/>
        <c:noMultiLvlLbl val="0"/>
      </c:catAx>
      <c:valAx>
        <c:axId val="56403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13146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08-08-2021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08-08-2021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143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08-08-2021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08-08-2021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08-08-2021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08-08-2021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08-08-2021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08-08-2021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08-08-2021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08-08-2021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08-08-2021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08-08-2021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JUNIO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julio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259" y="741953"/>
            <a:ext cx="799426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74259" y="1610173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F5613E7-7291-4BD2-A3D7-94637C170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411707"/>
              </p:ext>
            </p:extLst>
          </p:nvPr>
        </p:nvGraphicFramePr>
        <p:xfrm>
          <a:off x="569295" y="1941025"/>
          <a:ext cx="7986479" cy="1155372"/>
        </p:xfrm>
        <a:graphic>
          <a:graphicData uri="http://schemas.openxmlformats.org/drawingml/2006/table">
            <a:tbl>
              <a:tblPr/>
              <a:tblGrid>
                <a:gridCol w="267644">
                  <a:extLst>
                    <a:ext uri="{9D8B030D-6E8A-4147-A177-3AD203B41FA5}">
                      <a16:colId xmlns:a16="http://schemas.microsoft.com/office/drawing/2014/main" val="2265575767"/>
                    </a:ext>
                  </a:extLst>
                </a:gridCol>
                <a:gridCol w="267644">
                  <a:extLst>
                    <a:ext uri="{9D8B030D-6E8A-4147-A177-3AD203B41FA5}">
                      <a16:colId xmlns:a16="http://schemas.microsoft.com/office/drawing/2014/main" val="3599109275"/>
                    </a:ext>
                  </a:extLst>
                </a:gridCol>
                <a:gridCol w="267644">
                  <a:extLst>
                    <a:ext uri="{9D8B030D-6E8A-4147-A177-3AD203B41FA5}">
                      <a16:colId xmlns:a16="http://schemas.microsoft.com/office/drawing/2014/main" val="1926689729"/>
                    </a:ext>
                  </a:extLst>
                </a:gridCol>
                <a:gridCol w="3019017">
                  <a:extLst>
                    <a:ext uri="{9D8B030D-6E8A-4147-A177-3AD203B41FA5}">
                      <a16:colId xmlns:a16="http://schemas.microsoft.com/office/drawing/2014/main" val="709555796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2602791658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2890771678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4242649810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1032720101"/>
                    </a:ext>
                  </a:extLst>
                </a:gridCol>
                <a:gridCol w="653050">
                  <a:extLst>
                    <a:ext uri="{9D8B030D-6E8A-4147-A177-3AD203B41FA5}">
                      <a16:colId xmlns:a16="http://schemas.microsoft.com/office/drawing/2014/main" val="2530300752"/>
                    </a:ext>
                  </a:extLst>
                </a:gridCol>
                <a:gridCol w="642344">
                  <a:extLst>
                    <a:ext uri="{9D8B030D-6E8A-4147-A177-3AD203B41FA5}">
                      <a16:colId xmlns:a16="http://schemas.microsoft.com/office/drawing/2014/main" val="3727954752"/>
                    </a:ext>
                  </a:extLst>
                </a:gridCol>
              </a:tblGrid>
              <a:tr h="1232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831797"/>
                  </a:ext>
                </a:extLst>
              </a:tr>
              <a:tr h="377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27435"/>
                  </a:ext>
                </a:extLst>
              </a:tr>
              <a:tr h="1617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364.754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1.494.080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225781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319910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1.692.137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970.486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1778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850032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981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925" y="727746"/>
            <a:ext cx="805814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467544" y="1625949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7A736AA-07BB-4E3A-84E8-64E339BFF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781570"/>
              </p:ext>
            </p:extLst>
          </p:nvPr>
        </p:nvGraphicFramePr>
        <p:xfrm>
          <a:off x="540507" y="1988840"/>
          <a:ext cx="8055733" cy="2043364"/>
        </p:xfrm>
        <a:graphic>
          <a:graphicData uri="http://schemas.openxmlformats.org/drawingml/2006/table">
            <a:tbl>
              <a:tblPr/>
              <a:tblGrid>
                <a:gridCol w="268167">
                  <a:extLst>
                    <a:ext uri="{9D8B030D-6E8A-4147-A177-3AD203B41FA5}">
                      <a16:colId xmlns:a16="http://schemas.microsoft.com/office/drawing/2014/main" val="3579554451"/>
                    </a:ext>
                  </a:extLst>
                </a:gridCol>
                <a:gridCol w="268167">
                  <a:extLst>
                    <a:ext uri="{9D8B030D-6E8A-4147-A177-3AD203B41FA5}">
                      <a16:colId xmlns:a16="http://schemas.microsoft.com/office/drawing/2014/main" val="4048491374"/>
                    </a:ext>
                  </a:extLst>
                </a:gridCol>
                <a:gridCol w="268167">
                  <a:extLst>
                    <a:ext uri="{9D8B030D-6E8A-4147-A177-3AD203B41FA5}">
                      <a16:colId xmlns:a16="http://schemas.microsoft.com/office/drawing/2014/main" val="208281600"/>
                    </a:ext>
                  </a:extLst>
                </a:gridCol>
                <a:gridCol w="3078556">
                  <a:extLst>
                    <a:ext uri="{9D8B030D-6E8A-4147-A177-3AD203B41FA5}">
                      <a16:colId xmlns:a16="http://schemas.microsoft.com/office/drawing/2014/main" val="4192683008"/>
                    </a:ext>
                  </a:extLst>
                </a:gridCol>
                <a:gridCol w="718687">
                  <a:extLst>
                    <a:ext uri="{9D8B030D-6E8A-4147-A177-3AD203B41FA5}">
                      <a16:colId xmlns:a16="http://schemas.microsoft.com/office/drawing/2014/main" val="1245373691"/>
                    </a:ext>
                  </a:extLst>
                </a:gridCol>
                <a:gridCol w="718687">
                  <a:extLst>
                    <a:ext uri="{9D8B030D-6E8A-4147-A177-3AD203B41FA5}">
                      <a16:colId xmlns:a16="http://schemas.microsoft.com/office/drawing/2014/main" val="378897245"/>
                    </a:ext>
                  </a:extLst>
                </a:gridCol>
                <a:gridCol w="718687">
                  <a:extLst>
                    <a:ext uri="{9D8B030D-6E8A-4147-A177-3AD203B41FA5}">
                      <a16:colId xmlns:a16="http://schemas.microsoft.com/office/drawing/2014/main" val="873698108"/>
                    </a:ext>
                  </a:extLst>
                </a:gridCol>
                <a:gridCol w="718687">
                  <a:extLst>
                    <a:ext uri="{9D8B030D-6E8A-4147-A177-3AD203B41FA5}">
                      <a16:colId xmlns:a16="http://schemas.microsoft.com/office/drawing/2014/main" val="1277365926"/>
                    </a:ext>
                  </a:extLst>
                </a:gridCol>
                <a:gridCol w="654327">
                  <a:extLst>
                    <a:ext uri="{9D8B030D-6E8A-4147-A177-3AD203B41FA5}">
                      <a16:colId xmlns:a16="http://schemas.microsoft.com/office/drawing/2014/main" val="673460913"/>
                    </a:ext>
                  </a:extLst>
                </a:gridCol>
                <a:gridCol w="643601">
                  <a:extLst>
                    <a:ext uri="{9D8B030D-6E8A-4147-A177-3AD203B41FA5}">
                      <a16:colId xmlns:a16="http://schemas.microsoft.com/office/drawing/2014/main" val="2029433312"/>
                    </a:ext>
                  </a:extLst>
                </a:gridCol>
              </a:tblGrid>
              <a:tr h="1229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155541"/>
                  </a:ext>
                </a:extLst>
              </a:tr>
              <a:tr h="3764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585474"/>
                  </a:ext>
                </a:extLst>
              </a:tr>
              <a:tr h="1613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6.658.170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1.337.467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840640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436.017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437.936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193.175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340287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402.218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402.218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73.947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296467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3.911.148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3.911.148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846.014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351390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550471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49926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846.014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445118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Modernización del Estado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846.014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70978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1.906.868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224.331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471573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1.353.322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77.288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53403"/>
                  </a:ext>
                </a:extLst>
              </a:tr>
              <a:tr h="122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506.774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506.774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100.271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799233"/>
                  </a:ext>
                </a:extLst>
              </a:tr>
              <a:tr h="1536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632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0389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87F3EE1-ACC1-463C-BAC2-185FA7B8F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619023"/>
              </p:ext>
            </p:extLst>
          </p:nvPr>
        </p:nvGraphicFramePr>
        <p:xfrm>
          <a:off x="539552" y="1801091"/>
          <a:ext cx="8077976" cy="2648321"/>
        </p:xfrm>
        <a:graphic>
          <a:graphicData uri="http://schemas.openxmlformats.org/drawingml/2006/table">
            <a:tbl>
              <a:tblPr/>
              <a:tblGrid>
                <a:gridCol w="270710">
                  <a:extLst>
                    <a:ext uri="{9D8B030D-6E8A-4147-A177-3AD203B41FA5}">
                      <a16:colId xmlns:a16="http://schemas.microsoft.com/office/drawing/2014/main" val="1695130101"/>
                    </a:ext>
                  </a:extLst>
                </a:gridCol>
                <a:gridCol w="270710">
                  <a:extLst>
                    <a:ext uri="{9D8B030D-6E8A-4147-A177-3AD203B41FA5}">
                      <a16:colId xmlns:a16="http://schemas.microsoft.com/office/drawing/2014/main" val="1257015779"/>
                    </a:ext>
                  </a:extLst>
                </a:gridCol>
                <a:gridCol w="270710">
                  <a:extLst>
                    <a:ext uri="{9D8B030D-6E8A-4147-A177-3AD203B41FA5}">
                      <a16:colId xmlns:a16="http://schemas.microsoft.com/office/drawing/2014/main" val="2376130922"/>
                    </a:ext>
                  </a:extLst>
                </a:gridCol>
                <a:gridCol w="3053604">
                  <a:extLst>
                    <a:ext uri="{9D8B030D-6E8A-4147-A177-3AD203B41FA5}">
                      <a16:colId xmlns:a16="http://schemas.microsoft.com/office/drawing/2014/main" val="1822330967"/>
                    </a:ext>
                  </a:extLst>
                </a:gridCol>
                <a:gridCol w="725502">
                  <a:extLst>
                    <a:ext uri="{9D8B030D-6E8A-4147-A177-3AD203B41FA5}">
                      <a16:colId xmlns:a16="http://schemas.microsoft.com/office/drawing/2014/main" val="2278333295"/>
                    </a:ext>
                  </a:extLst>
                </a:gridCol>
                <a:gridCol w="725502">
                  <a:extLst>
                    <a:ext uri="{9D8B030D-6E8A-4147-A177-3AD203B41FA5}">
                      <a16:colId xmlns:a16="http://schemas.microsoft.com/office/drawing/2014/main" val="1820646267"/>
                    </a:ext>
                  </a:extLst>
                </a:gridCol>
                <a:gridCol w="725502">
                  <a:extLst>
                    <a:ext uri="{9D8B030D-6E8A-4147-A177-3AD203B41FA5}">
                      <a16:colId xmlns:a16="http://schemas.microsoft.com/office/drawing/2014/main" val="2307062747"/>
                    </a:ext>
                  </a:extLst>
                </a:gridCol>
                <a:gridCol w="725502">
                  <a:extLst>
                    <a:ext uri="{9D8B030D-6E8A-4147-A177-3AD203B41FA5}">
                      <a16:colId xmlns:a16="http://schemas.microsoft.com/office/drawing/2014/main" val="735770981"/>
                    </a:ext>
                  </a:extLst>
                </a:gridCol>
                <a:gridCol w="660531">
                  <a:extLst>
                    <a:ext uri="{9D8B030D-6E8A-4147-A177-3AD203B41FA5}">
                      <a16:colId xmlns:a16="http://schemas.microsoft.com/office/drawing/2014/main" val="2245336344"/>
                    </a:ext>
                  </a:extLst>
                </a:gridCol>
                <a:gridCol w="649703">
                  <a:extLst>
                    <a:ext uri="{9D8B030D-6E8A-4147-A177-3AD203B41FA5}">
                      <a16:colId xmlns:a16="http://schemas.microsoft.com/office/drawing/2014/main" val="3470303040"/>
                    </a:ext>
                  </a:extLst>
                </a:gridCol>
              </a:tblGrid>
              <a:tr h="1276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58035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19448"/>
                  </a:ext>
                </a:extLst>
              </a:tr>
              <a:tr h="1675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4.346.515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532.699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690614"/>
                  </a:ext>
                </a:extLst>
              </a:tr>
              <a:tr h="1276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398495"/>
                  </a:ext>
                </a:extLst>
              </a:tr>
              <a:tr h="1276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7314"/>
                  </a:ext>
                </a:extLst>
              </a:tr>
              <a:tr h="1276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24922"/>
                  </a:ext>
                </a:extLst>
              </a:tr>
              <a:tr h="1276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401344"/>
                  </a:ext>
                </a:extLst>
              </a:tr>
              <a:tr h="1276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790931"/>
                  </a:ext>
                </a:extLst>
              </a:tr>
              <a:tr h="1276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1.118.320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189991"/>
                  </a:ext>
                </a:extLst>
              </a:tr>
              <a:tr h="1276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91445"/>
                  </a:ext>
                </a:extLst>
              </a:tr>
              <a:tr h="1276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82057"/>
                  </a:ext>
                </a:extLst>
              </a:tr>
              <a:tr h="1276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772.606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319349"/>
                  </a:ext>
                </a:extLst>
              </a:tr>
              <a:tr h="1754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354.240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237048"/>
                  </a:ext>
                </a:extLst>
              </a:tr>
              <a:tr h="1276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360.926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6832"/>
                  </a:ext>
                </a:extLst>
              </a:tr>
              <a:tr h="1276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139867"/>
                  </a:ext>
                </a:extLst>
              </a:tr>
              <a:tr h="1276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962036"/>
                  </a:ext>
                </a:extLst>
              </a:tr>
              <a:tr h="1276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957931"/>
                  </a:ext>
                </a:extLst>
              </a:tr>
              <a:tr h="1276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172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55041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39552" y="1443470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8E3F960-600C-42CF-9A0B-984872679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038999"/>
              </p:ext>
            </p:extLst>
          </p:nvPr>
        </p:nvGraphicFramePr>
        <p:xfrm>
          <a:off x="521612" y="1762930"/>
          <a:ext cx="8064897" cy="2608549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309309893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661510326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701004970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39569341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30110830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76371109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77127572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085455131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625525785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242109275"/>
                    </a:ext>
                  </a:extLst>
                </a:gridCol>
              </a:tblGrid>
              <a:tr h="1280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120699"/>
                  </a:ext>
                </a:extLst>
              </a:tr>
              <a:tr h="3920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317510"/>
                  </a:ext>
                </a:extLst>
              </a:tr>
              <a:tr h="1680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16.200.091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10.163.586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66229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13.356.254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13.367.357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8.444.322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068151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2.093.607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2.177.504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408429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106807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416316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771724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522478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077785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235941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271849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52078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646811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281924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52471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781515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651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59807" y="1433391"/>
            <a:ext cx="7815527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2B028F3-7518-4E8D-811E-2C9C65E2A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244443"/>
              </p:ext>
            </p:extLst>
          </p:nvPr>
        </p:nvGraphicFramePr>
        <p:xfrm>
          <a:off x="535987" y="1775745"/>
          <a:ext cx="7992891" cy="1653255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2869332076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693584907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2967879414"/>
                    </a:ext>
                  </a:extLst>
                </a:gridCol>
                <a:gridCol w="3021440">
                  <a:extLst>
                    <a:ext uri="{9D8B030D-6E8A-4147-A177-3AD203B41FA5}">
                      <a16:colId xmlns:a16="http://schemas.microsoft.com/office/drawing/2014/main" val="3540218018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65630724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008877972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025922253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763238981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2398124897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2991900015"/>
                    </a:ext>
                  </a:extLst>
                </a:gridCol>
              </a:tblGrid>
              <a:tr h="1236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619900"/>
                  </a:ext>
                </a:extLst>
              </a:tr>
              <a:tr h="3785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709224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3.811.882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2.248.331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420540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2.192.926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2.197.090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1.420.819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551119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499.860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123427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005440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337822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87804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070776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23051"/>
                  </a:ext>
                </a:extLst>
              </a:tr>
              <a:tr h="123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769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337" y="751361"/>
            <a:ext cx="799520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50337" y="1428886"/>
            <a:ext cx="7995204" cy="271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51BE0B9-FA49-4E10-AD2A-67B6B59D6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915505"/>
              </p:ext>
            </p:extLst>
          </p:nvPr>
        </p:nvGraphicFramePr>
        <p:xfrm>
          <a:off x="550337" y="1787240"/>
          <a:ext cx="7995204" cy="3334274"/>
        </p:xfrm>
        <a:graphic>
          <a:graphicData uri="http://schemas.openxmlformats.org/drawingml/2006/table">
            <a:tbl>
              <a:tblPr/>
              <a:tblGrid>
                <a:gridCol w="267936">
                  <a:extLst>
                    <a:ext uri="{9D8B030D-6E8A-4147-A177-3AD203B41FA5}">
                      <a16:colId xmlns:a16="http://schemas.microsoft.com/office/drawing/2014/main" val="4281361253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919749915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2571643727"/>
                    </a:ext>
                  </a:extLst>
                </a:gridCol>
                <a:gridCol w="3022315">
                  <a:extLst>
                    <a:ext uri="{9D8B030D-6E8A-4147-A177-3AD203B41FA5}">
                      <a16:colId xmlns:a16="http://schemas.microsoft.com/office/drawing/2014/main" val="2202082421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2721157389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4277776807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742500369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2412408140"/>
                    </a:ext>
                  </a:extLst>
                </a:gridCol>
                <a:gridCol w="653763">
                  <a:extLst>
                    <a:ext uri="{9D8B030D-6E8A-4147-A177-3AD203B41FA5}">
                      <a16:colId xmlns:a16="http://schemas.microsoft.com/office/drawing/2014/main" val="3283908588"/>
                    </a:ext>
                  </a:extLst>
                </a:gridCol>
                <a:gridCol w="643046">
                  <a:extLst>
                    <a:ext uri="{9D8B030D-6E8A-4147-A177-3AD203B41FA5}">
                      <a16:colId xmlns:a16="http://schemas.microsoft.com/office/drawing/2014/main" val="1281756054"/>
                    </a:ext>
                  </a:extLst>
                </a:gridCol>
              </a:tblGrid>
              <a:tr h="1264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587651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099332"/>
                  </a:ext>
                </a:extLst>
              </a:tr>
              <a:tr h="1659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201.430.054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6.243.763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133.715.251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816029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162.978.985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163.696.252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99.207.490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937943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20.552.817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20.552.817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10.974.096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416182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1.042.747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309882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1.042.747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21634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534155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507361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21011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669673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12.739.454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521326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12.739.454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910925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714549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362232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666349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10.873.486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10.873.486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4.167.873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056641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114602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3.105.611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3.105.611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280544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7.649.308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7.649.308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2.860.742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19494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335715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322144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146120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2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462" y="764704"/>
            <a:ext cx="801734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47890" y="1461070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C370B6E-32E7-4161-9B1B-0D2B79192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41345"/>
              </p:ext>
            </p:extLst>
          </p:nvPr>
        </p:nvGraphicFramePr>
        <p:xfrm>
          <a:off x="547881" y="1811649"/>
          <a:ext cx="8017348" cy="2883062"/>
        </p:xfrm>
        <a:graphic>
          <a:graphicData uri="http://schemas.openxmlformats.org/drawingml/2006/table">
            <a:tbl>
              <a:tblPr/>
              <a:tblGrid>
                <a:gridCol w="268678">
                  <a:extLst>
                    <a:ext uri="{9D8B030D-6E8A-4147-A177-3AD203B41FA5}">
                      <a16:colId xmlns:a16="http://schemas.microsoft.com/office/drawing/2014/main" val="3006214239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831493648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958351924"/>
                    </a:ext>
                  </a:extLst>
                </a:gridCol>
                <a:gridCol w="3030685">
                  <a:extLst>
                    <a:ext uri="{9D8B030D-6E8A-4147-A177-3AD203B41FA5}">
                      <a16:colId xmlns:a16="http://schemas.microsoft.com/office/drawing/2014/main" val="2473233107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3515095861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4288997592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2368622442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1933886765"/>
                    </a:ext>
                  </a:extLst>
                </a:gridCol>
                <a:gridCol w="655574">
                  <a:extLst>
                    <a:ext uri="{9D8B030D-6E8A-4147-A177-3AD203B41FA5}">
                      <a16:colId xmlns:a16="http://schemas.microsoft.com/office/drawing/2014/main" val="2779278063"/>
                    </a:ext>
                  </a:extLst>
                </a:gridCol>
                <a:gridCol w="644827">
                  <a:extLst>
                    <a:ext uri="{9D8B030D-6E8A-4147-A177-3AD203B41FA5}">
                      <a16:colId xmlns:a16="http://schemas.microsoft.com/office/drawing/2014/main" val="2226610726"/>
                    </a:ext>
                  </a:extLst>
                </a:gridCol>
              </a:tblGrid>
              <a:tr h="128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0032"/>
                  </a:ext>
                </a:extLst>
              </a:tr>
              <a:tr h="3946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025249"/>
                  </a:ext>
                </a:extLst>
              </a:tr>
              <a:tr h="1691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68.717.745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2.942.309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37.909.189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196852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56.148.371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56.289.316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30.664.745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063624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7.862.454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7.862.454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3.479.979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883597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213997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37938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638105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470705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 Aduanas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63234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1.483.393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1.524.193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1.003.962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754029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937330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413427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876831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684606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560787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103867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81442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2.696.922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26969220,0%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328985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2.696.922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26969220,0%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09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6050" y="792516"/>
            <a:ext cx="7956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76049" y="1468421"/>
            <a:ext cx="7825252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3C1F22C-BCB0-4B13-B969-E0B67004D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24900"/>
              </p:ext>
            </p:extLst>
          </p:nvPr>
        </p:nvGraphicFramePr>
        <p:xfrm>
          <a:off x="576032" y="1801768"/>
          <a:ext cx="7956388" cy="2230914"/>
        </p:xfrm>
        <a:graphic>
          <a:graphicData uri="http://schemas.openxmlformats.org/drawingml/2006/table">
            <a:tbl>
              <a:tblPr/>
              <a:tblGrid>
                <a:gridCol w="266635">
                  <a:extLst>
                    <a:ext uri="{9D8B030D-6E8A-4147-A177-3AD203B41FA5}">
                      <a16:colId xmlns:a16="http://schemas.microsoft.com/office/drawing/2014/main" val="3683398019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1893032904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912722612"/>
                    </a:ext>
                  </a:extLst>
                </a:gridCol>
                <a:gridCol w="3007642">
                  <a:extLst>
                    <a:ext uri="{9D8B030D-6E8A-4147-A177-3AD203B41FA5}">
                      <a16:colId xmlns:a16="http://schemas.microsoft.com/office/drawing/2014/main" val="2586962281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093552719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220614187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321386408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845175028"/>
                    </a:ext>
                  </a:extLst>
                </a:gridCol>
                <a:gridCol w="650589">
                  <a:extLst>
                    <a:ext uri="{9D8B030D-6E8A-4147-A177-3AD203B41FA5}">
                      <a16:colId xmlns:a16="http://schemas.microsoft.com/office/drawing/2014/main" val="3204050977"/>
                    </a:ext>
                  </a:extLst>
                </a:gridCol>
                <a:gridCol w="639924">
                  <a:extLst>
                    <a:ext uri="{9D8B030D-6E8A-4147-A177-3AD203B41FA5}">
                      <a16:colId xmlns:a16="http://schemas.microsoft.com/office/drawing/2014/main" val="1467297739"/>
                    </a:ext>
                  </a:extLst>
                </a:gridCol>
              </a:tblGrid>
              <a:tr h="1283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618000"/>
                  </a:ext>
                </a:extLst>
              </a:tr>
              <a:tr h="3932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95421"/>
                  </a:ext>
                </a:extLst>
              </a:tr>
              <a:tr h="1685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57.963.907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2.595.114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37.779.668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285697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43.728.551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43.788.728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31.030.393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65217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9.866.510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10.230.901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3.400.541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048940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157030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594269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1.773.722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1.402.421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72706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410821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868095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010016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306850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1.282.445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1.401.850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163435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917174"/>
                  </a:ext>
                </a:extLst>
              </a:tr>
              <a:tr h="128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6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764252"/>
            <a:ext cx="796701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52963" y="1628700"/>
            <a:ext cx="7979478" cy="313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4113120-72A3-4E13-A383-75953C994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142568"/>
              </p:ext>
            </p:extLst>
          </p:nvPr>
        </p:nvGraphicFramePr>
        <p:xfrm>
          <a:off x="559286" y="1959541"/>
          <a:ext cx="7966831" cy="2189701"/>
        </p:xfrm>
        <a:graphic>
          <a:graphicData uri="http://schemas.openxmlformats.org/drawingml/2006/table">
            <a:tbl>
              <a:tblPr/>
              <a:tblGrid>
                <a:gridCol w="266985">
                  <a:extLst>
                    <a:ext uri="{9D8B030D-6E8A-4147-A177-3AD203B41FA5}">
                      <a16:colId xmlns:a16="http://schemas.microsoft.com/office/drawing/2014/main" val="268576018"/>
                    </a:ext>
                  </a:extLst>
                </a:gridCol>
                <a:gridCol w="266985">
                  <a:extLst>
                    <a:ext uri="{9D8B030D-6E8A-4147-A177-3AD203B41FA5}">
                      <a16:colId xmlns:a16="http://schemas.microsoft.com/office/drawing/2014/main" val="1434679687"/>
                    </a:ext>
                  </a:extLst>
                </a:gridCol>
                <a:gridCol w="266985">
                  <a:extLst>
                    <a:ext uri="{9D8B030D-6E8A-4147-A177-3AD203B41FA5}">
                      <a16:colId xmlns:a16="http://schemas.microsoft.com/office/drawing/2014/main" val="180707892"/>
                    </a:ext>
                  </a:extLst>
                </a:gridCol>
                <a:gridCol w="3011589">
                  <a:extLst>
                    <a:ext uri="{9D8B030D-6E8A-4147-A177-3AD203B41FA5}">
                      <a16:colId xmlns:a16="http://schemas.microsoft.com/office/drawing/2014/main" val="3747388293"/>
                    </a:ext>
                  </a:extLst>
                </a:gridCol>
                <a:gridCol w="715520">
                  <a:extLst>
                    <a:ext uri="{9D8B030D-6E8A-4147-A177-3AD203B41FA5}">
                      <a16:colId xmlns:a16="http://schemas.microsoft.com/office/drawing/2014/main" val="3548710299"/>
                    </a:ext>
                  </a:extLst>
                </a:gridCol>
                <a:gridCol w="715520">
                  <a:extLst>
                    <a:ext uri="{9D8B030D-6E8A-4147-A177-3AD203B41FA5}">
                      <a16:colId xmlns:a16="http://schemas.microsoft.com/office/drawing/2014/main" val="3588292806"/>
                    </a:ext>
                  </a:extLst>
                </a:gridCol>
                <a:gridCol w="715520">
                  <a:extLst>
                    <a:ext uri="{9D8B030D-6E8A-4147-A177-3AD203B41FA5}">
                      <a16:colId xmlns:a16="http://schemas.microsoft.com/office/drawing/2014/main" val="1776875315"/>
                    </a:ext>
                  </a:extLst>
                </a:gridCol>
                <a:gridCol w="715520">
                  <a:extLst>
                    <a:ext uri="{9D8B030D-6E8A-4147-A177-3AD203B41FA5}">
                      <a16:colId xmlns:a16="http://schemas.microsoft.com/office/drawing/2014/main" val="3585060272"/>
                    </a:ext>
                  </a:extLst>
                </a:gridCol>
                <a:gridCol w="651443">
                  <a:extLst>
                    <a:ext uri="{9D8B030D-6E8A-4147-A177-3AD203B41FA5}">
                      <a16:colId xmlns:a16="http://schemas.microsoft.com/office/drawing/2014/main" val="2106341133"/>
                    </a:ext>
                  </a:extLst>
                </a:gridCol>
                <a:gridCol w="640764">
                  <a:extLst>
                    <a:ext uri="{9D8B030D-6E8A-4147-A177-3AD203B41FA5}">
                      <a16:colId xmlns:a16="http://schemas.microsoft.com/office/drawing/2014/main" val="1052926658"/>
                    </a:ext>
                  </a:extLst>
                </a:gridCol>
              </a:tblGrid>
              <a:tr h="1260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02569"/>
                  </a:ext>
                </a:extLst>
              </a:tr>
              <a:tr h="3859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08412"/>
                  </a:ext>
                </a:extLst>
              </a:tr>
              <a:tr h="1654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10.533.106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5.106.320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48934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4.858.133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2.255.292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704399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3.373.718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4.325.738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1.863.757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025383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280.445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546893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280.445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873570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84125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563296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703069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465695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264270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317224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200887"/>
                  </a:ext>
                </a:extLst>
              </a:tr>
              <a:tr h="1260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837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912" y="747294"/>
            <a:ext cx="80511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8571" y="1403425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B480CBE-1909-4E33-B35F-750F84B25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547746"/>
              </p:ext>
            </p:extLst>
          </p:nvPr>
        </p:nvGraphicFramePr>
        <p:xfrm>
          <a:off x="559549" y="1720559"/>
          <a:ext cx="8042560" cy="1708441"/>
        </p:xfrm>
        <a:graphic>
          <a:graphicData uri="http://schemas.openxmlformats.org/drawingml/2006/table">
            <a:tbl>
              <a:tblPr/>
              <a:tblGrid>
                <a:gridCol w="269523">
                  <a:extLst>
                    <a:ext uri="{9D8B030D-6E8A-4147-A177-3AD203B41FA5}">
                      <a16:colId xmlns:a16="http://schemas.microsoft.com/office/drawing/2014/main" val="1051157711"/>
                    </a:ext>
                  </a:extLst>
                </a:gridCol>
                <a:gridCol w="269523">
                  <a:extLst>
                    <a:ext uri="{9D8B030D-6E8A-4147-A177-3AD203B41FA5}">
                      <a16:colId xmlns:a16="http://schemas.microsoft.com/office/drawing/2014/main" val="2638535444"/>
                    </a:ext>
                  </a:extLst>
                </a:gridCol>
                <a:gridCol w="269523">
                  <a:extLst>
                    <a:ext uri="{9D8B030D-6E8A-4147-A177-3AD203B41FA5}">
                      <a16:colId xmlns:a16="http://schemas.microsoft.com/office/drawing/2014/main" val="1981541730"/>
                    </a:ext>
                  </a:extLst>
                </a:gridCol>
                <a:gridCol w="3040216">
                  <a:extLst>
                    <a:ext uri="{9D8B030D-6E8A-4147-A177-3AD203B41FA5}">
                      <a16:colId xmlns:a16="http://schemas.microsoft.com/office/drawing/2014/main" val="1143945262"/>
                    </a:ext>
                  </a:extLst>
                </a:gridCol>
                <a:gridCol w="722321">
                  <a:extLst>
                    <a:ext uri="{9D8B030D-6E8A-4147-A177-3AD203B41FA5}">
                      <a16:colId xmlns:a16="http://schemas.microsoft.com/office/drawing/2014/main" val="2285482309"/>
                    </a:ext>
                  </a:extLst>
                </a:gridCol>
                <a:gridCol w="722321">
                  <a:extLst>
                    <a:ext uri="{9D8B030D-6E8A-4147-A177-3AD203B41FA5}">
                      <a16:colId xmlns:a16="http://schemas.microsoft.com/office/drawing/2014/main" val="1648843859"/>
                    </a:ext>
                  </a:extLst>
                </a:gridCol>
                <a:gridCol w="722321">
                  <a:extLst>
                    <a:ext uri="{9D8B030D-6E8A-4147-A177-3AD203B41FA5}">
                      <a16:colId xmlns:a16="http://schemas.microsoft.com/office/drawing/2014/main" val="324858044"/>
                    </a:ext>
                  </a:extLst>
                </a:gridCol>
                <a:gridCol w="722321">
                  <a:extLst>
                    <a:ext uri="{9D8B030D-6E8A-4147-A177-3AD203B41FA5}">
                      <a16:colId xmlns:a16="http://schemas.microsoft.com/office/drawing/2014/main" val="3881440687"/>
                    </a:ext>
                  </a:extLst>
                </a:gridCol>
                <a:gridCol w="657636">
                  <a:extLst>
                    <a:ext uri="{9D8B030D-6E8A-4147-A177-3AD203B41FA5}">
                      <a16:colId xmlns:a16="http://schemas.microsoft.com/office/drawing/2014/main" val="3470201864"/>
                    </a:ext>
                  </a:extLst>
                </a:gridCol>
                <a:gridCol w="646855">
                  <a:extLst>
                    <a:ext uri="{9D8B030D-6E8A-4147-A177-3AD203B41FA5}">
                      <a16:colId xmlns:a16="http://schemas.microsoft.com/office/drawing/2014/main" val="3030896926"/>
                    </a:ext>
                  </a:extLst>
                </a:gridCol>
              </a:tblGrid>
              <a:tr h="1277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881029"/>
                  </a:ext>
                </a:extLst>
              </a:tr>
              <a:tr h="3911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065218"/>
                  </a:ext>
                </a:extLst>
              </a:tr>
              <a:tr h="1676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11.309.368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5.527.756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70686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5.602.346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5.627.002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3.257.009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104872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5.139.611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5.139.611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1.857.781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739023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08367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29713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409.996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934686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762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272165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3466790,0%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407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31151" y="851066"/>
            <a:ext cx="82972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551905"/>
              </p:ext>
            </p:extLst>
          </p:nvPr>
        </p:nvGraphicFramePr>
        <p:xfrm>
          <a:off x="466640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281060"/>
              </p:ext>
            </p:extLst>
          </p:nvPr>
        </p:nvGraphicFramePr>
        <p:xfrm>
          <a:off x="4605762" y="1916831"/>
          <a:ext cx="4071599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1919" y="744089"/>
            <a:ext cx="798051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1915" y="1412776"/>
            <a:ext cx="7819055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5E2D1FB-6355-488F-A2CF-6F0A03ABF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176866"/>
              </p:ext>
            </p:extLst>
          </p:nvPr>
        </p:nvGraphicFramePr>
        <p:xfrm>
          <a:off x="546801" y="1724100"/>
          <a:ext cx="7980518" cy="1551972"/>
        </p:xfrm>
        <a:graphic>
          <a:graphicData uri="http://schemas.openxmlformats.org/drawingml/2006/table">
            <a:tbl>
              <a:tblPr/>
              <a:tblGrid>
                <a:gridCol w="267444">
                  <a:extLst>
                    <a:ext uri="{9D8B030D-6E8A-4147-A177-3AD203B41FA5}">
                      <a16:colId xmlns:a16="http://schemas.microsoft.com/office/drawing/2014/main" val="2777915950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4287039219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3038321779"/>
                    </a:ext>
                  </a:extLst>
                </a:gridCol>
                <a:gridCol w="3016763">
                  <a:extLst>
                    <a:ext uri="{9D8B030D-6E8A-4147-A177-3AD203B41FA5}">
                      <a16:colId xmlns:a16="http://schemas.microsoft.com/office/drawing/2014/main" val="2082572509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2329307869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254822313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3799162744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2010829743"/>
                    </a:ext>
                  </a:extLst>
                </a:gridCol>
                <a:gridCol w="652562">
                  <a:extLst>
                    <a:ext uri="{9D8B030D-6E8A-4147-A177-3AD203B41FA5}">
                      <a16:colId xmlns:a16="http://schemas.microsoft.com/office/drawing/2014/main" val="3897121931"/>
                    </a:ext>
                  </a:extLst>
                </a:gridCol>
                <a:gridCol w="641865">
                  <a:extLst>
                    <a:ext uri="{9D8B030D-6E8A-4147-A177-3AD203B41FA5}">
                      <a16:colId xmlns:a16="http://schemas.microsoft.com/office/drawing/2014/main" val="2498751153"/>
                    </a:ext>
                  </a:extLst>
                </a:gridCol>
              </a:tblGrid>
              <a:tr h="1254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4361"/>
                  </a:ext>
                </a:extLst>
              </a:tr>
              <a:tr h="3840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565739"/>
                  </a:ext>
                </a:extLst>
              </a:tr>
              <a:tr h="1646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3.768.208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354927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2.781.594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1.432.776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554854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869.817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353.016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546626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476253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175715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840582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649564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191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8330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16143" y="1422103"/>
            <a:ext cx="7807042" cy="263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3DB3CD3-9ED7-40F7-BC5F-2A4293A56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27272"/>
              </p:ext>
            </p:extLst>
          </p:nvPr>
        </p:nvGraphicFramePr>
        <p:xfrm>
          <a:off x="539551" y="1778652"/>
          <a:ext cx="7992891" cy="1436513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1438332133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2943153876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2818994342"/>
                    </a:ext>
                  </a:extLst>
                </a:gridCol>
                <a:gridCol w="3021440">
                  <a:extLst>
                    <a:ext uri="{9D8B030D-6E8A-4147-A177-3AD203B41FA5}">
                      <a16:colId xmlns:a16="http://schemas.microsoft.com/office/drawing/2014/main" val="333150092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370325428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311762477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294730398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919523675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2738276446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664792941"/>
                    </a:ext>
                  </a:extLst>
                </a:gridCol>
              </a:tblGrid>
              <a:tr h="1262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698058"/>
                  </a:ext>
                </a:extLst>
              </a:tr>
              <a:tr h="3867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7232"/>
                  </a:ext>
                </a:extLst>
              </a:tr>
              <a:tr h="165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3.825.150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1.973.666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38220"/>
                  </a:ext>
                </a:extLst>
              </a:tr>
              <a:tr h="1262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2.676.397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2.688.176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1.407.311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751778"/>
                  </a:ext>
                </a:extLst>
              </a:tr>
              <a:tr h="1262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041078"/>
                  </a:ext>
                </a:extLst>
              </a:tr>
              <a:tr h="1262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034280"/>
                  </a:ext>
                </a:extLst>
              </a:tr>
              <a:tr h="1262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604524"/>
                  </a:ext>
                </a:extLst>
              </a:tr>
              <a:tr h="1262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290804"/>
                  </a:ext>
                </a:extLst>
              </a:tr>
              <a:tr h="1262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334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7773" y="818208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587773" y="1484784"/>
            <a:ext cx="7767148" cy="249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B23BF2D-A387-4C5A-9859-CD1743905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600944"/>
              </p:ext>
            </p:extLst>
          </p:nvPr>
        </p:nvGraphicFramePr>
        <p:xfrm>
          <a:off x="587769" y="1796202"/>
          <a:ext cx="7946626" cy="2280079"/>
        </p:xfrm>
        <a:graphic>
          <a:graphicData uri="http://schemas.openxmlformats.org/drawingml/2006/table">
            <a:tbl>
              <a:tblPr/>
              <a:tblGrid>
                <a:gridCol w="266308">
                  <a:extLst>
                    <a:ext uri="{9D8B030D-6E8A-4147-A177-3AD203B41FA5}">
                      <a16:colId xmlns:a16="http://schemas.microsoft.com/office/drawing/2014/main" val="3857851358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3377834667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1671020907"/>
                    </a:ext>
                  </a:extLst>
                </a:gridCol>
                <a:gridCol w="3003952">
                  <a:extLst>
                    <a:ext uri="{9D8B030D-6E8A-4147-A177-3AD203B41FA5}">
                      <a16:colId xmlns:a16="http://schemas.microsoft.com/office/drawing/2014/main" val="3552088475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987983299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850724390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524361174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3731825087"/>
                    </a:ext>
                  </a:extLst>
                </a:gridCol>
                <a:gridCol w="649791">
                  <a:extLst>
                    <a:ext uri="{9D8B030D-6E8A-4147-A177-3AD203B41FA5}">
                      <a16:colId xmlns:a16="http://schemas.microsoft.com/office/drawing/2014/main" val="4101571756"/>
                    </a:ext>
                  </a:extLst>
                </a:gridCol>
                <a:gridCol w="639139">
                  <a:extLst>
                    <a:ext uri="{9D8B030D-6E8A-4147-A177-3AD203B41FA5}">
                      <a16:colId xmlns:a16="http://schemas.microsoft.com/office/drawing/2014/main" val="2828899209"/>
                    </a:ext>
                  </a:extLst>
                </a:gridCol>
              </a:tblGrid>
              <a:tr h="1240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314136"/>
                  </a:ext>
                </a:extLst>
              </a:tr>
              <a:tr h="3800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857734"/>
                  </a:ext>
                </a:extLst>
              </a:tr>
              <a:tr h="1628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23.790.083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13.372.268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663597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19.751.306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19.838.231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11.902.024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539024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2.861.688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2.861.688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944.176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303262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264503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32288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287864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Mediación en Salud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418062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206700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583382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1320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677402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119435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17058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637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470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24869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7DE1EC5-4CA1-49BB-BD1B-1C8DFFC4E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779846"/>
              </p:ext>
            </p:extLst>
          </p:nvPr>
        </p:nvGraphicFramePr>
        <p:xfrm>
          <a:off x="544209" y="1741196"/>
          <a:ext cx="7988068" cy="2965445"/>
        </p:xfrm>
        <a:graphic>
          <a:graphicData uri="http://schemas.openxmlformats.org/drawingml/2006/table">
            <a:tbl>
              <a:tblPr/>
              <a:tblGrid>
                <a:gridCol w="267697">
                  <a:extLst>
                    <a:ext uri="{9D8B030D-6E8A-4147-A177-3AD203B41FA5}">
                      <a16:colId xmlns:a16="http://schemas.microsoft.com/office/drawing/2014/main" val="998564164"/>
                    </a:ext>
                  </a:extLst>
                </a:gridCol>
                <a:gridCol w="267697">
                  <a:extLst>
                    <a:ext uri="{9D8B030D-6E8A-4147-A177-3AD203B41FA5}">
                      <a16:colId xmlns:a16="http://schemas.microsoft.com/office/drawing/2014/main" val="723427368"/>
                    </a:ext>
                  </a:extLst>
                </a:gridCol>
                <a:gridCol w="267697">
                  <a:extLst>
                    <a:ext uri="{9D8B030D-6E8A-4147-A177-3AD203B41FA5}">
                      <a16:colId xmlns:a16="http://schemas.microsoft.com/office/drawing/2014/main" val="2475305267"/>
                    </a:ext>
                  </a:extLst>
                </a:gridCol>
                <a:gridCol w="3019617">
                  <a:extLst>
                    <a:ext uri="{9D8B030D-6E8A-4147-A177-3AD203B41FA5}">
                      <a16:colId xmlns:a16="http://schemas.microsoft.com/office/drawing/2014/main" val="455585630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2418770224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200758425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290497384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3537121552"/>
                    </a:ext>
                  </a:extLst>
                </a:gridCol>
                <a:gridCol w="653180">
                  <a:extLst>
                    <a:ext uri="{9D8B030D-6E8A-4147-A177-3AD203B41FA5}">
                      <a16:colId xmlns:a16="http://schemas.microsoft.com/office/drawing/2014/main" val="223963413"/>
                    </a:ext>
                  </a:extLst>
                </a:gridCol>
                <a:gridCol w="642472">
                  <a:extLst>
                    <a:ext uri="{9D8B030D-6E8A-4147-A177-3AD203B41FA5}">
                      <a16:colId xmlns:a16="http://schemas.microsoft.com/office/drawing/2014/main" val="364864855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3877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21185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19.240.652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9.265.298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034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16.774.731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16.789.746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8.176.024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7550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1.899.116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1.899.116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175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42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8791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77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94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840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114.737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18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930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61.674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968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391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341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5460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0905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980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8972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2079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517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3331"/>
            <a:ext cx="798736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19604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918D474-6ADB-421A-B22A-D743A86E4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354562"/>
              </p:ext>
            </p:extLst>
          </p:nvPr>
        </p:nvGraphicFramePr>
        <p:xfrm>
          <a:off x="544254" y="1741252"/>
          <a:ext cx="7986474" cy="2553312"/>
        </p:xfrm>
        <a:graphic>
          <a:graphicData uri="http://schemas.openxmlformats.org/drawingml/2006/table">
            <a:tbl>
              <a:tblPr/>
              <a:tblGrid>
                <a:gridCol w="267644">
                  <a:extLst>
                    <a:ext uri="{9D8B030D-6E8A-4147-A177-3AD203B41FA5}">
                      <a16:colId xmlns:a16="http://schemas.microsoft.com/office/drawing/2014/main" val="3575279925"/>
                    </a:ext>
                  </a:extLst>
                </a:gridCol>
                <a:gridCol w="267644">
                  <a:extLst>
                    <a:ext uri="{9D8B030D-6E8A-4147-A177-3AD203B41FA5}">
                      <a16:colId xmlns:a16="http://schemas.microsoft.com/office/drawing/2014/main" val="1707780598"/>
                    </a:ext>
                  </a:extLst>
                </a:gridCol>
                <a:gridCol w="267644">
                  <a:extLst>
                    <a:ext uri="{9D8B030D-6E8A-4147-A177-3AD203B41FA5}">
                      <a16:colId xmlns:a16="http://schemas.microsoft.com/office/drawing/2014/main" val="2832506107"/>
                    </a:ext>
                  </a:extLst>
                </a:gridCol>
                <a:gridCol w="3019014">
                  <a:extLst>
                    <a:ext uri="{9D8B030D-6E8A-4147-A177-3AD203B41FA5}">
                      <a16:colId xmlns:a16="http://schemas.microsoft.com/office/drawing/2014/main" val="1846327568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504935773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2388146511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3330500627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976010979"/>
                    </a:ext>
                  </a:extLst>
                </a:gridCol>
                <a:gridCol w="653049">
                  <a:extLst>
                    <a:ext uri="{9D8B030D-6E8A-4147-A177-3AD203B41FA5}">
                      <a16:colId xmlns:a16="http://schemas.microsoft.com/office/drawing/2014/main" val="671437288"/>
                    </a:ext>
                  </a:extLst>
                </a:gridCol>
                <a:gridCol w="642343">
                  <a:extLst>
                    <a:ext uri="{9D8B030D-6E8A-4147-A177-3AD203B41FA5}">
                      <a16:colId xmlns:a16="http://schemas.microsoft.com/office/drawing/2014/main" val="3535090011"/>
                    </a:ext>
                  </a:extLst>
                </a:gridCol>
              </a:tblGrid>
              <a:tr h="1253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491021"/>
                  </a:ext>
                </a:extLst>
              </a:tr>
              <a:tr h="3837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870099"/>
                  </a:ext>
                </a:extLst>
              </a:tr>
              <a:tr h="1644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78.195.593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28.141.553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427965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14.462.092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14.499.772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6.818.391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262334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4.165.663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4.165.663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1.525.929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556913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254857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271627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234660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16225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622556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980306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499353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243714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189969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369085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59.398.220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284960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091363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459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1" y="908720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JUNIO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334834"/>
              </p:ext>
            </p:extLst>
          </p:nvPr>
        </p:nvGraphicFramePr>
        <p:xfrm>
          <a:off x="556777" y="2213018"/>
          <a:ext cx="7975663" cy="374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736883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JUNIO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593414"/>
              </p:ext>
            </p:extLst>
          </p:nvPr>
        </p:nvGraphicFramePr>
        <p:xfrm>
          <a:off x="539552" y="2132856"/>
          <a:ext cx="7920881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891414"/>
            <a:ext cx="801781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5828" y="1553807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57AC5B7-177E-4AE6-BD11-FA3CEF651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866184"/>
              </p:ext>
            </p:extLst>
          </p:nvPr>
        </p:nvGraphicFramePr>
        <p:xfrm>
          <a:off x="571615" y="1924538"/>
          <a:ext cx="8016555" cy="2096327"/>
        </p:xfrm>
        <a:graphic>
          <a:graphicData uri="http://schemas.openxmlformats.org/drawingml/2006/table">
            <a:tbl>
              <a:tblPr/>
              <a:tblGrid>
                <a:gridCol w="287538">
                  <a:extLst>
                    <a:ext uri="{9D8B030D-6E8A-4147-A177-3AD203B41FA5}">
                      <a16:colId xmlns:a16="http://schemas.microsoft.com/office/drawing/2014/main" val="3858029280"/>
                    </a:ext>
                  </a:extLst>
                </a:gridCol>
                <a:gridCol w="3243427">
                  <a:extLst>
                    <a:ext uri="{9D8B030D-6E8A-4147-A177-3AD203B41FA5}">
                      <a16:colId xmlns:a16="http://schemas.microsoft.com/office/drawing/2014/main" val="2403790918"/>
                    </a:ext>
                  </a:extLst>
                </a:gridCol>
                <a:gridCol w="770601">
                  <a:extLst>
                    <a:ext uri="{9D8B030D-6E8A-4147-A177-3AD203B41FA5}">
                      <a16:colId xmlns:a16="http://schemas.microsoft.com/office/drawing/2014/main" val="1399889475"/>
                    </a:ext>
                  </a:extLst>
                </a:gridCol>
                <a:gridCol w="770601">
                  <a:extLst>
                    <a:ext uri="{9D8B030D-6E8A-4147-A177-3AD203B41FA5}">
                      <a16:colId xmlns:a16="http://schemas.microsoft.com/office/drawing/2014/main" val="740461054"/>
                    </a:ext>
                  </a:extLst>
                </a:gridCol>
                <a:gridCol w="770601">
                  <a:extLst>
                    <a:ext uri="{9D8B030D-6E8A-4147-A177-3AD203B41FA5}">
                      <a16:colId xmlns:a16="http://schemas.microsoft.com/office/drawing/2014/main" val="3225181148"/>
                    </a:ext>
                  </a:extLst>
                </a:gridCol>
                <a:gridCol w="770601">
                  <a:extLst>
                    <a:ext uri="{9D8B030D-6E8A-4147-A177-3AD203B41FA5}">
                      <a16:colId xmlns:a16="http://schemas.microsoft.com/office/drawing/2014/main" val="2660579114"/>
                    </a:ext>
                  </a:extLst>
                </a:gridCol>
                <a:gridCol w="701593">
                  <a:extLst>
                    <a:ext uri="{9D8B030D-6E8A-4147-A177-3AD203B41FA5}">
                      <a16:colId xmlns:a16="http://schemas.microsoft.com/office/drawing/2014/main" val="3676745786"/>
                    </a:ext>
                  </a:extLst>
                </a:gridCol>
                <a:gridCol w="701593">
                  <a:extLst>
                    <a:ext uri="{9D8B030D-6E8A-4147-A177-3AD203B41FA5}">
                      <a16:colId xmlns:a16="http://schemas.microsoft.com/office/drawing/2014/main" val="366512291"/>
                    </a:ext>
                  </a:extLst>
                </a:gridCol>
              </a:tblGrid>
              <a:tr h="1386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427043"/>
                  </a:ext>
                </a:extLst>
              </a:tr>
              <a:tr h="4244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609928"/>
                  </a:ext>
                </a:extLst>
              </a:tr>
              <a:tr h="147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515.913.199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538.165.836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22.252.637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300.967.588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927191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353.801.433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354.982.130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1.180.697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210.599.431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24476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65.451.052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66.851.360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1.400.308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28.538.042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046289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948.983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948.983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1.954.612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474320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18.072.269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18.115.269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6.065.898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43025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59.398.369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32.439.534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365560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29.925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98602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15.693.123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16.034.915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341.792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7.079.648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910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6.575.678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25041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291591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2.546.591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14.977.924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12.431.333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14.251.339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980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BDD17BD-FC9D-4050-AA2E-9310E3DD5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172722"/>
              </p:ext>
            </p:extLst>
          </p:nvPr>
        </p:nvGraphicFramePr>
        <p:xfrm>
          <a:off x="578589" y="1652092"/>
          <a:ext cx="7986821" cy="4206454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3124009700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569351394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999668568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1751250892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824660615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1313506136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938322056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1692060717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3356815157"/>
                    </a:ext>
                  </a:extLst>
                </a:gridCol>
              </a:tblGrid>
              <a:tr h="1319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637453"/>
                  </a:ext>
                </a:extLst>
              </a:tr>
              <a:tr h="4041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351614"/>
                  </a:ext>
                </a:extLst>
              </a:tr>
              <a:tr h="1732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31.982.449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33.473.553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1.491.104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13.879.452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736670"/>
                  </a:ext>
                </a:extLst>
              </a:tr>
              <a:tr h="197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10.138.028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652.442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5.039.590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196629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9.929.657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381.580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5.475.616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811486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2.401.183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364.754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1.494.080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80981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6.658.170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1.337.467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600061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4.346.515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532.699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603917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19.630.581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20.011.973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381.392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12.411.917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07492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16.200.091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371.741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10.163.586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067512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3.811.882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2.248.331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298037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201.430.054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6.243.763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133.715.251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501613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68.717.745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2.942.309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37.909.189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968887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68.717.745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2.942.309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37.909.189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764512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57.963.907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2.595.114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37.779.668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23004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10.533.106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1.330.702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5.106.320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94988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88204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11.309.368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371.371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5.527.756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946944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3.768.208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111.690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1.885.250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853687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3.825.150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196.339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1.973.666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188297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23.790.083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385.992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13.372.268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476071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97.139.828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97.436.245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296.417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37.406.851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325358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19.240.652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161.512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9.265.298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097595"/>
                  </a:ext>
                </a:extLst>
              </a:tr>
              <a:tr h="16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78.195.593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134.905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28.141.553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14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DBD02FF-BFD1-4A36-A59C-FA804E28D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845379"/>
              </p:ext>
            </p:extLst>
          </p:nvPr>
        </p:nvGraphicFramePr>
        <p:xfrm>
          <a:off x="576387" y="1844824"/>
          <a:ext cx="7986821" cy="836800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4122567134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608709272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989349491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726539384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383225582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738093260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986739383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3464332737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1001530042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18913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377439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97812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 FET - Covid - 19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59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44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76386" y="733054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76386" y="1356896"/>
            <a:ext cx="7886698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69BF581-4961-483F-A589-D41113B78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321124"/>
              </p:ext>
            </p:extLst>
          </p:nvPr>
        </p:nvGraphicFramePr>
        <p:xfrm>
          <a:off x="576386" y="1731165"/>
          <a:ext cx="7956054" cy="2778598"/>
        </p:xfrm>
        <a:graphic>
          <a:graphicData uri="http://schemas.openxmlformats.org/drawingml/2006/table">
            <a:tbl>
              <a:tblPr/>
              <a:tblGrid>
                <a:gridCol w="260598">
                  <a:extLst>
                    <a:ext uri="{9D8B030D-6E8A-4147-A177-3AD203B41FA5}">
                      <a16:colId xmlns:a16="http://schemas.microsoft.com/office/drawing/2014/main" val="2753309388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1139249820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1459238500"/>
                    </a:ext>
                  </a:extLst>
                </a:gridCol>
                <a:gridCol w="3119358">
                  <a:extLst>
                    <a:ext uri="{9D8B030D-6E8A-4147-A177-3AD203B41FA5}">
                      <a16:colId xmlns:a16="http://schemas.microsoft.com/office/drawing/2014/main" val="2673672421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912887631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985532199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59542505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20297274"/>
                    </a:ext>
                  </a:extLst>
                </a:gridCol>
                <a:gridCol w="635859">
                  <a:extLst>
                    <a:ext uri="{9D8B030D-6E8A-4147-A177-3AD203B41FA5}">
                      <a16:colId xmlns:a16="http://schemas.microsoft.com/office/drawing/2014/main" val="2015856383"/>
                    </a:ext>
                  </a:extLst>
                </a:gridCol>
                <a:gridCol w="625435">
                  <a:extLst>
                    <a:ext uri="{9D8B030D-6E8A-4147-A177-3AD203B41FA5}">
                      <a16:colId xmlns:a16="http://schemas.microsoft.com/office/drawing/2014/main" val="3558711355"/>
                    </a:ext>
                  </a:extLst>
                </a:gridCol>
              </a:tblGrid>
              <a:tr h="1241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09829"/>
                  </a:ext>
                </a:extLst>
              </a:tr>
              <a:tr h="3803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857540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10.138.028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652.442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5.039.590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09245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6.026.587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6.053.110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26.523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3.188.928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473781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2.271.873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2.271.873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967.102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315481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1.115.295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1.115.295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250.018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46963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52.454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44102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52.454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837241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825625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27459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144.819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228906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144.819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91029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55.304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55.304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52.745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041542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52.274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52.274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890147"/>
                  </a:ext>
                </a:extLst>
              </a:tr>
              <a:tr h="248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545561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046679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10558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370943"/>
                  </a:ext>
                </a:extLst>
              </a:tr>
              <a:tr h="1241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756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609" y="831257"/>
            <a:ext cx="80508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53609" y="1705684"/>
            <a:ext cx="794092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1D070C4-EA99-409B-82CF-3224DB132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01168"/>
              </p:ext>
            </p:extLst>
          </p:nvPr>
        </p:nvGraphicFramePr>
        <p:xfrm>
          <a:off x="553609" y="2054121"/>
          <a:ext cx="8050838" cy="1569941"/>
        </p:xfrm>
        <a:graphic>
          <a:graphicData uri="http://schemas.openxmlformats.org/drawingml/2006/table">
            <a:tbl>
              <a:tblPr/>
              <a:tblGrid>
                <a:gridCol w="269800">
                  <a:extLst>
                    <a:ext uri="{9D8B030D-6E8A-4147-A177-3AD203B41FA5}">
                      <a16:colId xmlns:a16="http://schemas.microsoft.com/office/drawing/2014/main" val="3773242099"/>
                    </a:ext>
                  </a:extLst>
                </a:gridCol>
                <a:gridCol w="269800">
                  <a:extLst>
                    <a:ext uri="{9D8B030D-6E8A-4147-A177-3AD203B41FA5}">
                      <a16:colId xmlns:a16="http://schemas.microsoft.com/office/drawing/2014/main" val="386650990"/>
                    </a:ext>
                  </a:extLst>
                </a:gridCol>
                <a:gridCol w="269800">
                  <a:extLst>
                    <a:ext uri="{9D8B030D-6E8A-4147-A177-3AD203B41FA5}">
                      <a16:colId xmlns:a16="http://schemas.microsoft.com/office/drawing/2014/main" val="3733361673"/>
                    </a:ext>
                  </a:extLst>
                </a:gridCol>
                <a:gridCol w="3043345">
                  <a:extLst>
                    <a:ext uri="{9D8B030D-6E8A-4147-A177-3AD203B41FA5}">
                      <a16:colId xmlns:a16="http://schemas.microsoft.com/office/drawing/2014/main" val="4177031849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138476153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2318435307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3195236533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3344515967"/>
                    </a:ext>
                  </a:extLst>
                </a:gridCol>
                <a:gridCol w="658313">
                  <a:extLst>
                    <a:ext uri="{9D8B030D-6E8A-4147-A177-3AD203B41FA5}">
                      <a16:colId xmlns:a16="http://schemas.microsoft.com/office/drawing/2014/main" val="201359860"/>
                    </a:ext>
                  </a:extLst>
                </a:gridCol>
                <a:gridCol w="647520">
                  <a:extLst>
                    <a:ext uri="{9D8B030D-6E8A-4147-A177-3AD203B41FA5}">
                      <a16:colId xmlns:a16="http://schemas.microsoft.com/office/drawing/2014/main" val="429279838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55127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44522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9.929.657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5.475.616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9666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1.552.470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1.559.302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958.495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5938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619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4.093.027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9170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4.093.027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4759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4.093.027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7203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753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628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5465</TotalTime>
  <Words>4960</Words>
  <Application>Microsoft Office PowerPoint</Application>
  <PresentationFormat>Presentación en pantalla (4:3)</PresentationFormat>
  <Paragraphs>2927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Arial</vt:lpstr>
      <vt:lpstr>Calibri</vt:lpstr>
      <vt:lpstr>2_Tema de Office</vt:lpstr>
      <vt:lpstr>EJECUCIÓN ACUMULADA DE GASTOS PRESUPUESTARIOS AL MES DE JUNIO DE 2021 PARTIDA 08: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JUNIO DE 2021  PARTIDA 08 MINISTERIO DE HACIENDA</vt:lpstr>
      <vt:lpstr>EJECUCIÓN ACUMULADA DE GASTOS A JUNIO DE 2021  PARTIDA 08 RESUMEN POR CAPÍTULOS</vt:lpstr>
      <vt:lpstr>EJECUCIÓN ACUMULADA DE GASTOS A JUNIO DE 2021  PARTIDA 08 RESUMEN POR CAPÍTULOS FET – Covid - 19</vt:lpstr>
      <vt:lpstr>EJECUCIÓN ACUMULADA DE GASTOS A JUNIO DE 2021  PARTIDA 08. CAPÍTULO 01. PROGRAMA 01: SECRETARÍA Y ADMINISTRACIÓN GENERAL</vt:lpstr>
      <vt:lpstr>EJECUCIÓN ACUMULADA DE GASTOS A JUNIO DE 2021  PARTIDA 08. CAPÍTULO 01. PROGRAMA 06: UNIDAD ADMINISTRADORA DE LOS TRIBUNALES TRIBUTARIOS Y ADUANERO</vt:lpstr>
      <vt:lpstr>EJECUCIÓN ACUMULADA DE GASTOS A JUNIO DE 2021  PARTIDA 08. CAPÍTULO 01. PROGRAMA 07: SISTEMA INTEGRADO DE COMERCIO EXTERIOR (SICEX)</vt:lpstr>
      <vt:lpstr>EJECUCIÓN ACUMULADA DE GASTOS A JUNIO DE 2021  PARTIDA 08. CAPÍTULO 01. PROGRAMA 08: PROGRAMA DE MODERNIZACIÓN SECTOR PÚBLICO</vt:lpstr>
      <vt:lpstr>EJECUCIÓN ACUMULADA DE GASTOS A JUNIO DE 2021  PARTIDA 08. CAPÍTULO 01. PROGRAMA 09: PROGRAMA EXPORTACIÓN DE SERVICIOS</vt:lpstr>
      <vt:lpstr>EJECUCIÓN ACUMULADA DE GASTOS A JUNIO DE 2021  PARTIDA 08. CAPÍTULO 02. PROGRAMA 01: DIRECCIÓN DE PRESUPUESTOS</vt:lpstr>
      <vt:lpstr>EJECUCIÓN ACUMULADA DE GASTOS A JUNIO DE 2021  PARTIDA 08. CAPÍTULO 02. PROGRAMA 02: SISTEMA DE GESTIÓN FINANCIERA DEL ESTADO</vt:lpstr>
      <vt:lpstr>EJECUCIÓN ACUMULADA DE GASTOS A JUNIO DE 2021  PARTIDA 08. CAPÍTULO 03. PROGRAMA 01: SERVICIO DE IMPUESTOS INTERNOS</vt:lpstr>
      <vt:lpstr>EJECUCIÓN ACUMULADA DE GASTOS A JUNIO DE 2021  PARTIDA 08. CAPÍTULO 04. PROGRAMA 01: SERVICIO NACIONAL DE ADUANAS</vt:lpstr>
      <vt:lpstr>EJECUCIÓN ACUMULADA DE GASTOS A JUNIO DE 2021  PARTIDA 08. CAPÍTULO 05. PROGRAMA 01: SERVICIO DE TESORERÍAS</vt:lpstr>
      <vt:lpstr>EJECUCIÓN ACUMULADA DE GASTOS A JUNIO DE 2021  PARTIDA 08. CAPÍTULO 07. PROGRAMA 01: DIRECCIÓN DE COMPRAS Y CONTRATACIÓN PÚBLICA</vt:lpstr>
      <vt:lpstr>EJECUCIÓN ACUMULADA DE GASTOS A JUNIO DE 2021  PARTIDA 08. CAPÍTULO 15. PROGRAMA 01: DIRECCIÓN NACIONAL DEL SERVICIO CIVIL</vt:lpstr>
      <vt:lpstr>EJECUCIÓN ACUMULADA DE GASTOS A JUNIO DE 2021  PARTIDA 08. CAPÍTULO 16. PROGRAMA 01: UNIDAD DE ANÁLISIS FINANCIERO</vt:lpstr>
      <vt:lpstr>EJECUCIÓN ACUMULADA DE GASTOS A JUNIO DE 2021  PARTIDA 08. CAPÍTULO 17. PROGRAMA 01: SUPERINTENDENCIA DE CASINOS DE JUEGO</vt:lpstr>
      <vt:lpstr>EJECUCIÓN ACUMULADA DE GASTOS A JUNIO DE 2021  PARTIDA 08. CAPÍTULO 30. PROGRAMA 01: CONSEJO DE DEFENSA DEL ESTADO</vt:lpstr>
      <vt:lpstr>EJECUCIÓN ACUMULADA DE GASTOS A JUNIO DE 2021  PARTIDA 08. CAPÍTULO 31. PROGRAMA 01: COMISIÓN PARA EL MERCADO FINANCIERO</vt:lpstr>
      <vt:lpstr>EJECUCIÓN ACUMULADA DE GASTOS A JUNIO DE 2021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428</cp:revision>
  <cp:lastPrinted>2019-10-12T13:02:40Z</cp:lastPrinted>
  <dcterms:created xsi:type="dcterms:W3CDTF">2016-06-23T13:38:47Z</dcterms:created>
  <dcterms:modified xsi:type="dcterms:W3CDTF">2021-08-08T22:03:11Z</dcterms:modified>
</cp:coreProperties>
</file>