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321" r:id="rId8"/>
    <p:sldId id="265" r:id="rId9"/>
    <p:sldId id="318" r:id="rId10"/>
    <p:sldId id="271" r:id="rId11"/>
    <p:sldId id="273" r:id="rId12"/>
    <p:sldId id="274" r:id="rId13"/>
    <p:sldId id="315" r:id="rId14"/>
    <p:sldId id="316" r:id="rId15"/>
    <p:sldId id="317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pradenaso\Desktop\2021\Ejecuci&#243;n\Planillas\07_20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</a:t>
            </a:r>
            <a:r>
              <a:rPr lang="en-US" sz="800" b="1" i="0" baseline="0" dirty="0" err="1">
                <a:effectLst/>
              </a:rPr>
              <a:t>Gasto</a:t>
            </a:r>
            <a:endParaRPr lang="es-CL" sz="1000" b="1" dirty="0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A3-4913-9948-1D826A5C8C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A3-4913-9948-1D826A5C8C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A3-4913-9948-1D826A5C8C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EA3-4913-9948-1D826A5C8C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EA3-4913-9948-1D826A5C8C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EA3-4913-9948-1D826A5C8C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161495339</c:v>
                </c:pt>
                <c:pt idx="1">
                  <c:v>41325315</c:v>
                </c:pt>
                <c:pt idx="2">
                  <c:v>296953076</c:v>
                </c:pt>
                <c:pt idx="3">
                  <c:v>372318540</c:v>
                </c:pt>
                <c:pt idx="4">
                  <c:v>108447238</c:v>
                </c:pt>
                <c:pt idx="5">
                  <c:v>49309887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A3-4913-9948-1D826A5C8C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1069091715648"/>
          <c:y val="0.768326350425244"/>
          <c:w val="0.72882514098883178"/>
          <c:h val="0.211081637329805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75880081000</c:v>
                </c:pt>
                <c:pt idx="1">
                  <c:v>14498823000</c:v>
                </c:pt>
                <c:pt idx="2">
                  <c:v>37540756000</c:v>
                </c:pt>
                <c:pt idx="3">
                  <c:v>33193882000</c:v>
                </c:pt>
                <c:pt idx="4">
                  <c:v>700058520000</c:v>
                </c:pt>
                <c:pt idx="5">
                  <c:v>58092878000</c:v>
                </c:pt>
                <c:pt idx="6">
                  <c:v>6833691000</c:v>
                </c:pt>
                <c:pt idx="7">
                  <c:v>27332824000</c:v>
                </c:pt>
                <c:pt idx="8">
                  <c:v>98967862000</c:v>
                </c:pt>
                <c:pt idx="9">
                  <c:v>30717840000</c:v>
                </c:pt>
                <c:pt idx="10">
                  <c:v>4386910000</c:v>
                </c:pt>
                <c:pt idx="11">
                  <c:v>6592367000</c:v>
                </c:pt>
                <c:pt idx="12">
                  <c:v>3653165000</c:v>
                </c:pt>
                <c:pt idx="13">
                  <c:v>6794115000</c:v>
                </c:pt>
                <c:pt idx="14">
                  <c:v>15654230000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6-41C2-BD54-5B7FF86044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2019- 2020 - 2021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E-4FD1-A328-8EF27072F198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  <c:pt idx="9">
                  <c:v>3.9325940347591855E-2</c:v>
                </c:pt>
                <c:pt idx="10">
                  <c:v>0.1042573551219656</c:v>
                </c:pt>
                <c:pt idx="11">
                  <c:v>0.10815099985296044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2E-4FD1-A328-8EF27072F198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2E-4FD1-A328-8EF27072F198}"/>
                </c:ext>
              </c:extLst>
            </c:dLbl>
            <c:dLbl>
              <c:idx val="2"/>
              <c:layout>
                <c:manualLayout>
                  <c:x val="1.15606936416184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2E-4FD1-A328-8EF27072F198}"/>
                </c:ext>
              </c:extLst>
            </c:dLbl>
            <c:dLbl>
              <c:idx val="3"/>
              <c:layout>
                <c:manualLayout>
                  <c:x val="5.78034682080924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2E-4FD1-A328-8EF27072F198}"/>
                </c:ext>
              </c:extLst>
            </c:dLbl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2E-4FD1-A328-8EF27072F198}"/>
                </c:ext>
              </c:extLst>
            </c:dLbl>
            <c:dLbl>
              <c:idx val="5"/>
              <c:layout>
                <c:manualLayout>
                  <c:x val="9.63391136801541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2E-4FD1-A328-8EF27072F198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2E-4FD1-A328-8EF27072F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07'!$D$32:$I$32</c:f>
              <c:numCache>
                <c:formatCode>0.0%</c:formatCode>
                <c:ptCount val="6"/>
                <c:pt idx="0">
                  <c:v>0.31097482378567626</c:v>
                </c:pt>
                <c:pt idx="1">
                  <c:v>2.2375806200088035E-2</c:v>
                </c:pt>
                <c:pt idx="2">
                  <c:v>3.448926083261776E-2</c:v>
                </c:pt>
                <c:pt idx="3">
                  <c:v>2.697048772252238E-2</c:v>
                </c:pt>
                <c:pt idx="4">
                  <c:v>3.9728453116913837E-2</c:v>
                </c:pt>
                <c:pt idx="5">
                  <c:v>5.14873357887628E-2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2E-4FD1-A328-8EF27072F1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34-4FA7-95FA-4C361928860E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  <c:pt idx="9">
                  <c:v>0.38435100829302654</c:v>
                </c:pt>
                <c:pt idx="10">
                  <c:v>0.48710993505464706</c:v>
                </c:pt>
                <c:pt idx="11">
                  <c:v>0.57901414755821423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34-4FA7-95FA-4C361928860E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2021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34-4FA7-95FA-4C361928860E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34-4FA7-95FA-4C361928860E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34-4FA7-95FA-4C361928860E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34-4FA7-95FA-4C361928860E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34-4FA7-95FA-4C361928860E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34-4FA7-95FA-4C361928860E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34-4FA7-95FA-4C361928860E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34-4FA7-95FA-4C361928860E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34-4FA7-95FA-4C361928860E}"/>
                </c:ext>
              </c:extLst>
            </c:dLbl>
            <c:dLbl>
              <c:idx val="9"/>
              <c:layout>
                <c:manualLayout>
                  <c:x val="-3.9460020768431983E-2"/>
                  <c:y val="2.799649272284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34-4FA7-95FA-4C361928860E}"/>
                </c:ext>
              </c:extLst>
            </c:dLbl>
            <c:dLbl>
              <c:idx val="10"/>
              <c:layout>
                <c:manualLayout>
                  <c:x val="-2.4922118380062305E-2"/>
                  <c:y val="2.09973695421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34-4FA7-95FA-4C36192886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07'!$D$25:$I$25</c:f>
              <c:numCache>
                <c:formatCode>0.0%</c:formatCode>
                <c:ptCount val="6"/>
                <c:pt idx="0">
                  <c:v>0.31097482378567626</c:v>
                </c:pt>
                <c:pt idx="1">
                  <c:v>0.32165297618665323</c:v>
                </c:pt>
                <c:pt idx="2">
                  <c:v>0.34794846852664646</c:v>
                </c:pt>
                <c:pt idx="3">
                  <c:v>0.37491895624916888</c:v>
                </c:pt>
                <c:pt idx="4">
                  <c:v>0.41425430026057225</c:v>
                </c:pt>
                <c:pt idx="5">
                  <c:v>0.46401084030806539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834-4FA7-95FA-4C3619288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5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08-08-2021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08-08-2021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08-08-2021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08-08-2021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08-08-2021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08-08-2021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JUNIO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julio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230" y="143729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8E057EE-A2B4-4B88-A408-5C9003947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852630"/>
              </p:ext>
            </p:extLst>
          </p:nvPr>
        </p:nvGraphicFramePr>
        <p:xfrm>
          <a:off x="512281" y="1849448"/>
          <a:ext cx="8031349" cy="2838581"/>
        </p:xfrm>
        <a:graphic>
          <a:graphicData uri="http://schemas.openxmlformats.org/drawingml/2006/table">
            <a:tbl>
              <a:tblPr/>
              <a:tblGrid>
                <a:gridCol w="269148">
                  <a:extLst>
                    <a:ext uri="{9D8B030D-6E8A-4147-A177-3AD203B41FA5}">
                      <a16:colId xmlns:a16="http://schemas.microsoft.com/office/drawing/2014/main" val="1334302440"/>
                    </a:ext>
                  </a:extLst>
                </a:gridCol>
                <a:gridCol w="269148">
                  <a:extLst>
                    <a:ext uri="{9D8B030D-6E8A-4147-A177-3AD203B41FA5}">
                      <a16:colId xmlns:a16="http://schemas.microsoft.com/office/drawing/2014/main" val="355389272"/>
                    </a:ext>
                  </a:extLst>
                </a:gridCol>
                <a:gridCol w="269148">
                  <a:extLst>
                    <a:ext uri="{9D8B030D-6E8A-4147-A177-3AD203B41FA5}">
                      <a16:colId xmlns:a16="http://schemas.microsoft.com/office/drawing/2014/main" val="92608696"/>
                    </a:ext>
                  </a:extLst>
                </a:gridCol>
                <a:gridCol w="3035977">
                  <a:extLst>
                    <a:ext uri="{9D8B030D-6E8A-4147-A177-3AD203B41FA5}">
                      <a16:colId xmlns:a16="http://schemas.microsoft.com/office/drawing/2014/main" val="215772083"/>
                    </a:ext>
                  </a:extLst>
                </a:gridCol>
                <a:gridCol w="721314">
                  <a:extLst>
                    <a:ext uri="{9D8B030D-6E8A-4147-A177-3AD203B41FA5}">
                      <a16:colId xmlns:a16="http://schemas.microsoft.com/office/drawing/2014/main" val="2010015552"/>
                    </a:ext>
                  </a:extLst>
                </a:gridCol>
                <a:gridCol w="721314">
                  <a:extLst>
                    <a:ext uri="{9D8B030D-6E8A-4147-A177-3AD203B41FA5}">
                      <a16:colId xmlns:a16="http://schemas.microsoft.com/office/drawing/2014/main" val="3469343982"/>
                    </a:ext>
                  </a:extLst>
                </a:gridCol>
                <a:gridCol w="721314">
                  <a:extLst>
                    <a:ext uri="{9D8B030D-6E8A-4147-A177-3AD203B41FA5}">
                      <a16:colId xmlns:a16="http://schemas.microsoft.com/office/drawing/2014/main" val="2073047147"/>
                    </a:ext>
                  </a:extLst>
                </a:gridCol>
                <a:gridCol w="721314">
                  <a:extLst>
                    <a:ext uri="{9D8B030D-6E8A-4147-A177-3AD203B41FA5}">
                      <a16:colId xmlns:a16="http://schemas.microsoft.com/office/drawing/2014/main" val="1445406566"/>
                    </a:ext>
                  </a:extLst>
                </a:gridCol>
                <a:gridCol w="656719">
                  <a:extLst>
                    <a:ext uri="{9D8B030D-6E8A-4147-A177-3AD203B41FA5}">
                      <a16:colId xmlns:a16="http://schemas.microsoft.com/office/drawing/2014/main" val="302129457"/>
                    </a:ext>
                  </a:extLst>
                </a:gridCol>
                <a:gridCol w="645953">
                  <a:extLst>
                    <a:ext uri="{9D8B030D-6E8A-4147-A177-3AD203B41FA5}">
                      <a16:colId xmlns:a16="http://schemas.microsoft.com/office/drawing/2014/main" val="266388816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7425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281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15.205.942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7.431.120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70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10.772.266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5.504.457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2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1.033.397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436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76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656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3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027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588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932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8026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15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797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295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62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974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777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902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40D35D-845E-4EBA-A540-A9BEDED4E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5119"/>
              </p:ext>
            </p:extLst>
          </p:nvPr>
        </p:nvGraphicFramePr>
        <p:xfrm>
          <a:off x="554203" y="1753546"/>
          <a:ext cx="8008749" cy="4328485"/>
        </p:xfrm>
        <a:graphic>
          <a:graphicData uri="http://schemas.openxmlformats.org/drawingml/2006/table">
            <a:tbl>
              <a:tblPr/>
              <a:tblGrid>
                <a:gridCol w="268390">
                  <a:extLst>
                    <a:ext uri="{9D8B030D-6E8A-4147-A177-3AD203B41FA5}">
                      <a16:colId xmlns:a16="http://schemas.microsoft.com/office/drawing/2014/main" val="1662586097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2319945058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3885644687"/>
                    </a:ext>
                  </a:extLst>
                </a:gridCol>
                <a:gridCol w="3027437">
                  <a:extLst>
                    <a:ext uri="{9D8B030D-6E8A-4147-A177-3AD203B41FA5}">
                      <a16:colId xmlns:a16="http://schemas.microsoft.com/office/drawing/2014/main" val="2420765814"/>
                    </a:ext>
                  </a:extLst>
                </a:gridCol>
                <a:gridCol w="719284">
                  <a:extLst>
                    <a:ext uri="{9D8B030D-6E8A-4147-A177-3AD203B41FA5}">
                      <a16:colId xmlns:a16="http://schemas.microsoft.com/office/drawing/2014/main" val="268141764"/>
                    </a:ext>
                  </a:extLst>
                </a:gridCol>
                <a:gridCol w="719284">
                  <a:extLst>
                    <a:ext uri="{9D8B030D-6E8A-4147-A177-3AD203B41FA5}">
                      <a16:colId xmlns:a16="http://schemas.microsoft.com/office/drawing/2014/main" val="3921428720"/>
                    </a:ext>
                  </a:extLst>
                </a:gridCol>
                <a:gridCol w="719284">
                  <a:extLst>
                    <a:ext uri="{9D8B030D-6E8A-4147-A177-3AD203B41FA5}">
                      <a16:colId xmlns:a16="http://schemas.microsoft.com/office/drawing/2014/main" val="3894605823"/>
                    </a:ext>
                  </a:extLst>
                </a:gridCol>
                <a:gridCol w="719284">
                  <a:extLst>
                    <a:ext uri="{9D8B030D-6E8A-4147-A177-3AD203B41FA5}">
                      <a16:colId xmlns:a16="http://schemas.microsoft.com/office/drawing/2014/main" val="3988910825"/>
                    </a:ext>
                  </a:extLst>
                </a:gridCol>
                <a:gridCol w="654871">
                  <a:extLst>
                    <a:ext uri="{9D8B030D-6E8A-4147-A177-3AD203B41FA5}">
                      <a16:colId xmlns:a16="http://schemas.microsoft.com/office/drawing/2014/main" val="3267282280"/>
                    </a:ext>
                  </a:extLst>
                </a:gridCol>
                <a:gridCol w="644135">
                  <a:extLst>
                    <a:ext uri="{9D8B030D-6E8A-4147-A177-3AD203B41FA5}">
                      <a16:colId xmlns:a16="http://schemas.microsoft.com/office/drawing/2014/main" val="29009464"/>
                    </a:ext>
                  </a:extLst>
                </a:gridCol>
              </a:tblGrid>
              <a:tr h="1187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385510"/>
                  </a:ext>
                </a:extLst>
              </a:tr>
              <a:tr h="3638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77027"/>
                  </a:ext>
                </a:extLst>
              </a:tr>
              <a:tr h="1559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38.871.652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1.330.896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16.583.599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5542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6.412.831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27.776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3.206.918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55777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918.628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488805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24.244.580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24.216.580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10.879.420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575820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875.528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567740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475349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851.784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363723"/>
                  </a:ext>
                </a:extLst>
              </a:tr>
              <a:tr h="237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06552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838138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226270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3.455.493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3.427.493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337.686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31596"/>
                  </a:ext>
                </a:extLst>
              </a:tr>
              <a:tr h="237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401437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312.131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672639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89.572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61.572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746895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168.769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6012"/>
                  </a:ext>
                </a:extLst>
              </a:tr>
              <a:tr h="237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Regional de Ordenamiento Pesquero del Pacífico Sur (OROP-PS)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593626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87551"/>
                  </a:ext>
                </a:extLst>
              </a:tr>
              <a:tr h="237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la Conservación de Recursos Vivos Marinos Antárticos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73.260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628237"/>
                  </a:ext>
                </a:extLst>
              </a:tr>
              <a:tr h="237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Interamericana Protección y Conservación de las Tortugas Marinas (CIT)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154960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4.611.028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-14.602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17.634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7461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4.439.234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-14.602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114616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302657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71973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13371"/>
                  </a:ext>
                </a:extLst>
              </a:tr>
              <a:tr h="126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16.919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690429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1.560.999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37294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1.560.999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532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058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B4FB0EF-3DF0-4447-9E0B-EBB317281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009695"/>
              </p:ext>
            </p:extLst>
          </p:nvPr>
        </p:nvGraphicFramePr>
        <p:xfrm>
          <a:off x="566347" y="1772816"/>
          <a:ext cx="8058785" cy="2175037"/>
        </p:xfrm>
        <a:graphic>
          <a:graphicData uri="http://schemas.openxmlformats.org/drawingml/2006/table">
            <a:tbl>
              <a:tblPr/>
              <a:tblGrid>
                <a:gridCol w="270067">
                  <a:extLst>
                    <a:ext uri="{9D8B030D-6E8A-4147-A177-3AD203B41FA5}">
                      <a16:colId xmlns:a16="http://schemas.microsoft.com/office/drawing/2014/main" val="1107656444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2969021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1623435046"/>
                    </a:ext>
                  </a:extLst>
                </a:gridCol>
                <a:gridCol w="3046350">
                  <a:extLst>
                    <a:ext uri="{9D8B030D-6E8A-4147-A177-3AD203B41FA5}">
                      <a16:colId xmlns:a16="http://schemas.microsoft.com/office/drawing/2014/main" val="3138592018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552133060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412685798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161128052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9864078"/>
                    </a:ext>
                  </a:extLst>
                </a:gridCol>
                <a:gridCol w="658962">
                  <a:extLst>
                    <a:ext uri="{9D8B030D-6E8A-4147-A177-3AD203B41FA5}">
                      <a16:colId xmlns:a16="http://schemas.microsoft.com/office/drawing/2014/main" val="1068973861"/>
                    </a:ext>
                  </a:extLst>
                </a:gridCol>
                <a:gridCol w="648160">
                  <a:extLst>
                    <a:ext uri="{9D8B030D-6E8A-4147-A177-3AD203B41FA5}">
                      <a16:colId xmlns:a16="http://schemas.microsoft.com/office/drawing/2014/main" val="2771123614"/>
                    </a:ext>
                  </a:extLst>
                </a:gridCol>
              </a:tblGrid>
              <a:tr h="1251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059014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98597"/>
                  </a:ext>
                </a:extLst>
              </a:tr>
              <a:tr h="1643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34.111.705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16.754.579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95813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27.113.461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13.605.988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64680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2.628.168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70440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884193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49618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686854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188156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52872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54849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3254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107855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558849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478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CA4FF74-9803-4392-970C-755279269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54990"/>
              </p:ext>
            </p:extLst>
          </p:nvPr>
        </p:nvGraphicFramePr>
        <p:xfrm>
          <a:off x="539493" y="1640955"/>
          <a:ext cx="8064955" cy="4361863"/>
        </p:xfrm>
        <a:graphic>
          <a:graphicData uri="http://schemas.openxmlformats.org/drawingml/2006/table">
            <a:tbl>
              <a:tblPr/>
              <a:tblGrid>
                <a:gridCol w="270273">
                  <a:extLst>
                    <a:ext uri="{9D8B030D-6E8A-4147-A177-3AD203B41FA5}">
                      <a16:colId xmlns:a16="http://schemas.microsoft.com/office/drawing/2014/main" val="3078989200"/>
                    </a:ext>
                  </a:extLst>
                </a:gridCol>
                <a:gridCol w="270273">
                  <a:extLst>
                    <a:ext uri="{9D8B030D-6E8A-4147-A177-3AD203B41FA5}">
                      <a16:colId xmlns:a16="http://schemas.microsoft.com/office/drawing/2014/main" val="2060952971"/>
                    </a:ext>
                  </a:extLst>
                </a:gridCol>
                <a:gridCol w="270273">
                  <a:extLst>
                    <a:ext uri="{9D8B030D-6E8A-4147-A177-3AD203B41FA5}">
                      <a16:colId xmlns:a16="http://schemas.microsoft.com/office/drawing/2014/main" val="1012189802"/>
                    </a:ext>
                  </a:extLst>
                </a:gridCol>
                <a:gridCol w="3048682">
                  <a:extLst>
                    <a:ext uri="{9D8B030D-6E8A-4147-A177-3AD203B41FA5}">
                      <a16:colId xmlns:a16="http://schemas.microsoft.com/office/drawing/2014/main" val="1035578287"/>
                    </a:ext>
                  </a:extLst>
                </a:gridCol>
                <a:gridCol w="724333">
                  <a:extLst>
                    <a:ext uri="{9D8B030D-6E8A-4147-A177-3AD203B41FA5}">
                      <a16:colId xmlns:a16="http://schemas.microsoft.com/office/drawing/2014/main" val="2288465490"/>
                    </a:ext>
                  </a:extLst>
                </a:gridCol>
                <a:gridCol w="724333">
                  <a:extLst>
                    <a:ext uri="{9D8B030D-6E8A-4147-A177-3AD203B41FA5}">
                      <a16:colId xmlns:a16="http://schemas.microsoft.com/office/drawing/2014/main" val="4019292954"/>
                    </a:ext>
                  </a:extLst>
                </a:gridCol>
                <a:gridCol w="724333">
                  <a:extLst>
                    <a:ext uri="{9D8B030D-6E8A-4147-A177-3AD203B41FA5}">
                      <a16:colId xmlns:a16="http://schemas.microsoft.com/office/drawing/2014/main" val="858869509"/>
                    </a:ext>
                  </a:extLst>
                </a:gridCol>
                <a:gridCol w="724333">
                  <a:extLst>
                    <a:ext uri="{9D8B030D-6E8A-4147-A177-3AD203B41FA5}">
                      <a16:colId xmlns:a16="http://schemas.microsoft.com/office/drawing/2014/main" val="1952152313"/>
                    </a:ext>
                  </a:extLst>
                </a:gridCol>
                <a:gridCol w="659467">
                  <a:extLst>
                    <a:ext uri="{9D8B030D-6E8A-4147-A177-3AD203B41FA5}">
                      <a16:colId xmlns:a16="http://schemas.microsoft.com/office/drawing/2014/main" val="1411636179"/>
                    </a:ext>
                  </a:extLst>
                </a:gridCol>
                <a:gridCol w="648655">
                  <a:extLst>
                    <a:ext uri="{9D8B030D-6E8A-4147-A177-3AD203B41FA5}">
                      <a16:colId xmlns:a16="http://schemas.microsoft.com/office/drawing/2014/main" val="885747295"/>
                    </a:ext>
                  </a:extLst>
                </a:gridCol>
              </a:tblGrid>
              <a:tr h="1141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246499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05594"/>
                  </a:ext>
                </a:extLst>
              </a:tr>
              <a:tr h="1351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1.165.372.466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465.313.946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552.456.357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12455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26.687.862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-140.969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13.867.625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28398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9.134.636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9.993.908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859.272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3.654.641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1720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679.938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004044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582.104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22177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397071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196.263.465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250.404.193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54.140.728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72.595.821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84272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73.079.797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127.220.525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54.140.728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28.320.143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726249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80730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238.941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673599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900851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955.482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266186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038156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8.360.505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63.150.505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54.790.000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15.639.566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36696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491.377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941734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939.442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15571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2538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46349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4.959.903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4.449.187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-510.716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239.105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100759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5.978.845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09885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15.652.905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15.514.349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-138.556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2.914.472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949318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52.699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117361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27.495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193083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12.218.234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908053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10.915.984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855752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37900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67335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63260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32.057.444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93300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26.845.842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06901"/>
                  </a:ext>
                </a:extLst>
              </a:tr>
              <a:tr h="125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893.717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6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995B180-C0D6-46B4-87EF-64EB9699E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894222"/>
              </p:ext>
            </p:extLst>
          </p:nvPr>
        </p:nvGraphicFramePr>
        <p:xfrm>
          <a:off x="540825" y="1690986"/>
          <a:ext cx="8063624" cy="4375841"/>
        </p:xfrm>
        <a:graphic>
          <a:graphicData uri="http://schemas.openxmlformats.org/drawingml/2006/table">
            <a:tbl>
              <a:tblPr/>
              <a:tblGrid>
                <a:gridCol w="270229">
                  <a:extLst>
                    <a:ext uri="{9D8B030D-6E8A-4147-A177-3AD203B41FA5}">
                      <a16:colId xmlns:a16="http://schemas.microsoft.com/office/drawing/2014/main" val="2860236556"/>
                    </a:ext>
                  </a:extLst>
                </a:gridCol>
                <a:gridCol w="270229">
                  <a:extLst>
                    <a:ext uri="{9D8B030D-6E8A-4147-A177-3AD203B41FA5}">
                      <a16:colId xmlns:a16="http://schemas.microsoft.com/office/drawing/2014/main" val="2691293364"/>
                    </a:ext>
                  </a:extLst>
                </a:gridCol>
                <a:gridCol w="270229">
                  <a:extLst>
                    <a:ext uri="{9D8B030D-6E8A-4147-A177-3AD203B41FA5}">
                      <a16:colId xmlns:a16="http://schemas.microsoft.com/office/drawing/2014/main" val="3024849562"/>
                    </a:ext>
                  </a:extLst>
                </a:gridCol>
                <a:gridCol w="3048179">
                  <a:extLst>
                    <a:ext uri="{9D8B030D-6E8A-4147-A177-3AD203B41FA5}">
                      <a16:colId xmlns:a16="http://schemas.microsoft.com/office/drawing/2014/main" val="4281928579"/>
                    </a:ext>
                  </a:extLst>
                </a:gridCol>
                <a:gridCol w="724213">
                  <a:extLst>
                    <a:ext uri="{9D8B030D-6E8A-4147-A177-3AD203B41FA5}">
                      <a16:colId xmlns:a16="http://schemas.microsoft.com/office/drawing/2014/main" val="2599496422"/>
                    </a:ext>
                  </a:extLst>
                </a:gridCol>
                <a:gridCol w="724213">
                  <a:extLst>
                    <a:ext uri="{9D8B030D-6E8A-4147-A177-3AD203B41FA5}">
                      <a16:colId xmlns:a16="http://schemas.microsoft.com/office/drawing/2014/main" val="745529395"/>
                    </a:ext>
                  </a:extLst>
                </a:gridCol>
                <a:gridCol w="724213">
                  <a:extLst>
                    <a:ext uri="{9D8B030D-6E8A-4147-A177-3AD203B41FA5}">
                      <a16:colId xmlns:a16="http://schemas.microsoft.com/office/drawing/2014/main" val="2251858941"/>
                    </a:ext>
                  </a:extLst>
                </a:gridCol>
                <a:gridCol w="724213">
                  <a:extLst>
                    <a:ext uri="{9D8B030D-6E8A-4147-A177-3AD203B41FA5}">
                      <a16:colId xmlns:a16="http://schemas.microsoft.com/office/drawing/2014/main" val="3049808014"/>
                    </a:ext>
                  </a:extLst>
                </a:gridCol>
                <a:gridCol w="659357">
                  <a:extLst>
                    <a:ext uri="{9D8B030D-6E8A-4147-A177-3AD203B41FA5}">
                      <a16:colId xmlns:a16="http://schemas.microsoft.com/office/drawing/2014/main" val="386400238"/>
                    </a:ext>
                  </a:extLst>
                </a:gridCol>
                <a:gridCol w="648549">
                  <a:extLst>
                    <a:ext uri="{9D8B030D-6E8A-4147-A177-3AD203B41FA5}">
                      <a16:colId xmlns:a16="http://schemas.microsoft.com/office/drawing/2014/main" val="2356315346"/>
                    </a:ext>
                  </a:extLst>
                </a:gridCol>
              </a:tblGrid>
              <a:tr h="1232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175029"/>
                  </a:ext>
                </a:extLst>
              </a:tr>
              <a:tr h="3840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327920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41451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394525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486.147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78184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1.825.034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08158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1.209.049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266220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64798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437.597.995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423.893.642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68766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2.414.404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525953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20.409.874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430.864.789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421.479.238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16054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895918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241918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380233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143647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091546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04618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926047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604014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466207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856156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934157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63656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29.709.685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534079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29.709.685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783679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15.516.543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746775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14.193.142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32097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660860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222077"/>
                  </a:ext>
                </a:extLst>
              </a:tr>
              <a:tr h="1381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69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7BF8427-CA1B-4F77-86A4-40501BBE0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120958"/>
              </p:ext>
            </p:extLst>
          </p:nvPr>
        </p:nvGraphicFramePr>
        <p:xfrm>
          <a:off x="528944" y="1796795"/>
          <a:ext cx="8075504" cy="1017953"/>
        </p:xfrm>
        <a:graphic>
          <a:graphicData uri="http://schemas.openxmlformats.org/drawingml/2006/table">
            <a:tbl>
              <a:tblPr/>
              <a:tblGrid>
                <a:gridCol w="270627">
                  <a:extLst>
                    <a:ext uri="{9D8B030D-6E8A-4147-A177-3AD203B41FA5}">
                      <a16:colId xmlns:a16="http://schemas.microsoft.com/office/drawing/2014/main" val="1259434599"/>
                    </a:ext>
                  </a:extLst>
                </a:gridCol>
                <a:gridCol w="270627">
                  <a:extLst>
                    <a:ext uri="{9D8B030D-6E8A-4147-A177-3AD203B41FA5}">
                      <a16:colId xmlns:a16="http://schemas.microsoft.com/office/drawing/2014/main" val="1478824339"/>
                    </a:ext>
                  </a:extLst>
                </a:gridCol>
                <a:gridCol w="270627">
                  <a:extLst>
                    <a:ext uri="{9D8B030D-6E8A-4147-A177-3AD203B41FA5}">
                      <a16:colId xmlns:a16="http://schemas.microsoft.com/office/drawing/2014/main" val="279285512"/>
                    </a:ext>
                  </a:extLst>
                </a:gridCol>
                <a:gridCol w="3052670">
                  <a:extLst>
                    <a:ext uri="{9D8B030D-6E8A-4147-A177-3AD203B41FA5}">
                      <a16:colId xmlns:a16="http://schemas.microsoft.com/office/drawing/2014/main" val="2211739965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2617675683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3497596713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3496807050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2669112679"/>
                    </a:ext>
                  </a:extLst>
                </a:gridCol>
                <a:gridCol w="660329">
                  <a:extLst>
                    <a:ext uri="{9D8B030D-6E8A-4147-A177-3AD203B41FA5}">
                      <a16:colId xmlns:a16="http://schemas.microsoft.com/office/drawing/2014/main" val="496059847"/>
                    </a:ext>
                  </a:extLst>
                </a:gridCol>
                <a:gridCol w="649504">
                  <a:extLst>
                    <a:ext uri="{9D8B030D-6E8A-4147-A177-3AD203B41FA5}">
                      <a16:colId xmlns:a16="http://schemas.microsoft.com/office/drawing/2014/main" val="2003217202"/>
                    </a:ext>
                  </a:extLst>
                </a:gridCol>
              </a:tblGrid>
              <a:tr h="1360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802121"/>
                  </a:ext>
                </a:extLst>
              </a:tr>
              <a:tr h="4241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243719"/>
                  </a:ext>
                </a:extLst>
              </a:tr>
              <a:tr h="1525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000062"/>
                  </a:ext>
                </a:extLst>
              </a:tr>
              <a:tr h="1525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318830"/>
                  </a:ext>
                </a:extLst>
              </a:tr>
              <a:tr h="1525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72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1662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3064403-691E-4E43-B7F3-AF9E8A78F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40796"/>
              </p:ext>
            </p:extLst>
          </p:nvPr>
        </p:nvGraphicFramePr>
        <p:xfrm>
          <a:off x="500054" y="1776666"/>
          <a:ext cx="8032381" cy="2196667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2809671507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1859350823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38515285"/>
                    </a:ext>
                  </a:extLst>
                </a:gridCol>
                <a:gridCol w="3036368">
                  <a:extLst>
                    <a:ext uri="{9D8B030D-6E8A-4147-A177-3AD203B41FA5}">
                      <a16:colId xmlns:a16="http://schemas.microsoft.com/office/drawing/2014/main" val="2720634048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674900951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4223275962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432560057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924069795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321630325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42742703"/>
                    </a:ext>
                  </a:extLst>
                </a:gridCol>
              </a:tblGrid>
              <a:tr h="1264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552296"/>
                  </a:ext>
                </a:extLst>
              </a:tr>
              <a:tr h="3871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16231"/>
                  </a:ext>
                </a:extLst>
              </a:tr>
              <a:tr h="1659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43.673.111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21.023.290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17346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37.021.017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18.303.439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15178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805343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179673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603973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410068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601981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69055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445841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201121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006488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1103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663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53E7DA9-E6EA-43FD-8B95-BC4EFF481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2441"/>
              </p:ext>
            </p:extLst>
          </p:nvPr>
        </p:nvGraphicFramePr>
        <p:xfrm>
          <a:off x="568176" y="1841885"/>
          <a:ext cx="8036268" cy="2215362"/>
        </p:xfrm>
        <a:graphic>
          <a:graphicData uri="http://schemas.openxmlformats.org/drawingml/2006/table">
            <a:tbl>
              <a:tblPr/>
              <a:tblGrid>
                <a:gridCol w="269312">
                  <a:extLst>
                    <a:ext uri="{9D8B030D-6E8A-4147-A177-3AD203B41FA5}">
                      <a16:colId xmlns:a16="http://schemas.microsoft.com/office/drawing/2014/main" val="3207662866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1686059644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3603794577"/>
                    </a:ext>
                  </a:extLst>
                </a:gridCol>
                <a:gridCol w="3037839">
                  <a:extLst>
                    <a:ext uri="{9D8B030D-6E8A-4147-A177-3AD203B41FA5}">
                      <a16:colId xmlns:a16="http://schemas.microsoft.com/office/drawing/2014/main" val="769199138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3345221676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636253102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693614657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1644501109"/>
                    </a:ext>
                  </a:extLst>
                </a:gridCol>
                <a:gridCol w="657121">
                  <a:extLst>
                    <a:ext uri="{9D8B030D-6E8A-4147-A177-3AD203B41FA5}">
                      <a16:colId xmlns:a16="http://schemas.microsoft.com/office/drawing/2014/main" val="574608107"/>
                    </a:ext>
                  </a:extLst>
                </a:gridCol>
                <a:gridCol w="646348">
                  <a:extLst>
                    <a:ext uri="{9D8B030D-6E8A-4147-A177-3AD203B41FA5}">
                      <a16:colId xmlns:a16="http://schemas.microsoft.com/office/drawing/2014/main" val="3676577181"/>
                    </a:ext>
                  </a:extLst>
                </a:gridCol>
              </a:tblGrid>
              <a:tr h="1275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30845"/>
                  </a:ext>
                </a:extLst>
              </a:tr>
              <a:tr h="3904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13647"/>
                  </a:ext>
                </a:extLst>
              </a:tr>
              <a:tr h="1673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15.497.364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10.956.736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033644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1202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488223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9.707.029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922386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9.707.029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64951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9.707.029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724657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19833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40178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908102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88878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516.633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41703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386908"/>
                  </a:ext>
                </a:extLst>
              </a:tr>
              <a:tr h="127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326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683E8D-7CF1-462E-8324-D378A5C36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47132"/>
              </p:ext>
            </p:extLst>
          </p:nvPr>
        </p:nvGraphicFramePr>
        <p:xfrm>
          <a:off x="509463" y="1724216"/>
          <a:ext cx="8022975" cy="1443077"/>
        </p:xfrm>
        <a:graphic>
          <a:graphicData uri="http://schemas.openxmlformats.org/drawingml/2006/table">
            <a:tbl>
              <a:tblPr/>
              <a:tblGrid>
                <a:gridCol w="268867">
                  <a:extLst>
                    <a:ext uri="{9D8B030D-6E8A-4147-A177-3AD203B41FA5}">
                      <a16:colId xmlns:a16="http://schemas.microsoft.com/office/drawing/2014/main" val="774652424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383340980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3936937517"/>
                    </a:ext>
                  </a:extLst>
                </a:gridCol>
                <a:gridCol w="3032813">
                  <a:extLst>
                    <a:ext uri="{9D8B030D-6E8A-4147-A177-3AD203B41FA5}">
                      <a16:colId xmlns:a16="http://schemas.microsoft.com/office/drawing/2014/main" val="3505753843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3228750928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1293830739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89931120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2103432077"/>
                    </a:ext>
                  </a:extLst>
                </a:gridCol>
                <a:gridCol w="656034">
                  <a:extLst>
                    <a:ext uri="{9D8B030D-6E8A-4147-A177-3AD203B41FA5}">
                      <a16:colId xmlns:a16="http://schemas.microsoft.com/office/drawing/2014/main" val="1266562580"/>
                    </a:ext>
                  </a:extLst>
                </a:gridCol>
                <a:gridCol w="645279">
                  <a:extLst>
                    <a:ext uri="{9D8B030D-6E8A-4147-A177-3AD203B41FA5}">
                      <a16:colId xmlns:a16="http://schemas.microsoft.com/office/drawing/2014/main" val="3498735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1942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553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6.859.814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3.458.219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79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2.764.960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675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544.012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3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36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967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903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236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1CFA399-E820-4BBC-9BCD-6A0AAEF83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34677"/>
              </p:ext>
            </p:extLst>
          </p:nvPr>
        </p:nvGraphicFramePr>
        <p:xfrm>
          <a:off x="518859" y="1779850"/>
          <a:ext cx="8084268" cy="2740124"/>
        </p:xfrm>
        <a:graphic>
          <a:graphicData uri="http://schemas.openxmlformats.org/drawingml/2006/table">
            <a:tbl>
              <a:tblPr/>
              <a:tblGrid>
                <a:gridCol w="270921">
                  <a:extLst>
                    <a:ext uri="{9D8B030D-6E8A-4147-A177-3AD203B41FA5}">
                      <a16:colId xmlns:a16="http://schemas.microsoft.com/office/drawing/2014/main" val="1209897052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2094062468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3401417899"/>
                    </a:ext>
                  </a:extLst>
                </a:gridCol>
                <a:gridCol w="3055982">
                  <a:extLst>
                    <a:ext uri="{9D8B030D-6E8A-4147-A177-3AD203B41FA5}">
                      <a16:colId xmlns:a16="http://schemas.microsoft.com/office/drawing/2014/main" val="937122177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3888168948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1675404947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677519957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4006160053"/>
                    </a:ext>
                  </a:extLst>
                </a:gridCol>
                <a:gridCol w="661046">
                  <a:extLst>
                    <a:ext uri="{9D8B030D-6E8A-4147-A177-3AD203B41FA5}">
                      <a16:colId xmlns:a16="http://schemas.microsoft.com/office/drawing/2014/main" val="16128290"/>
                    </a:ext>
                  </a:extLst>
                </a:gridCol>
                <a:gridCol w="650209">
                  <a:extLst>
                    <a:ext uri="{9D8B030D-6E8A-4147-A177-3AD203B41FA5}">
                      <a16:colId xmlns:a16="http://schemas.microsoft.com/office/drawing/2014/main" val="3061149679"/>
                    </a:ext>
                  </a:extLst>
                </a:gridCol>
              </a:tblGrid>
              <a:tr h="1281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314312"/>
                  </a:ext>
                </a:extLst>
              </a:tr>
              <a:tr h="3925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79912"/>
                  </a:ext>
                </a:extLst>
              </a:tr>
              <a:tr h="1682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20.993.696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-1.532.735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6.340.464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08699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8.765.254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4.485.228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248389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1.834.073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2.924.073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772.538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24723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9.973.189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8.183.189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149495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7.979.726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9480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4.834.511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315237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977182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473943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739843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61233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50962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605862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1256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327310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99679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32889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126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91880"/>
              </p:ext>
            </p:extLst>
          </p:nvPr>
        </p:nvGraphicFramePr>
        <p:xfrm>
          <a:off x="544798" y="1772816"/>
          <a:ext cx="4000962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118191"/>
              </p:ext>
            </p:extLst>
          </p:nvPr>
        </p:nvGraphicFramePr>
        <p:xfrm>
          <a:off x="4572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CF83F8-A4C0-4F09-AD9B-1545A3675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44873"/>
              </p:ext>
            </p:extLst>
          </p:nvPr>
        </p:nvGraphicFramePr>
        <p:xfrm>
          <a:off x="518863" y="1877040"/>
          <a:ext cx="8089616" cy="1328307"/>
        </p:xfrm>
        <a:graphic>
          <a:graphicData uri="http://schemas.openxmlformats.org/drawingml/2006/table">
            <a:tbl>
              <a:tblPr/>
              <a:tblGrid>
                <a:gridCol w="271100">
                  <a:extLst>
                    <a:ext uri="{9D8B030D-6E8A-4147-A177-3AD203B41FA5}">
                      <a16:colId xmlns:a16="http://schemas.microsoft.com/office/drawing/2014/main" val="3485427681"/>
                    </a:ext>
                  </a:extLst>
                </a:gridCol>
                <a:gridCol w="271100">
                  <a:extLst>
                    <a:ext uri="{9D8B030D-6E8A-4147-A177-3AD203B41FA5}">
                      <a16:colId xmlns:a16="http://schemas.microsoft.com/office/drawing/2014/main" val="2318789733"/>
                    </a:ext>
                  </a:extLst>
                </a:gridCol>
                <a:gridCol w="271100">
                  <a:extLst>
                    <a:ext uri="{9D8B030D-6E8A-4147-A177-3AD203B41FA5}">
                      <a16:colId xmlns:a16="http://schemas.microsoft.com/office/drawing/2014/main" val="2254402352"/>
                    </a:ext>
                  </a:extLst>
                </a:gridCol>
                <a:gridCol w="3058005">
                  <a:extLst>
                    <a:ext uri="{9D8B030D-6E8A-4147-A177-3AD203B41FA5}">
                      <a16:colId xmlns:a16="http://schemas.microsoft.com/office/drawing/2014/main" val="1608868400"/>
                    </a:ext>
                  </a:extLst>
                </a:gridCol>
                <a:gridCol w="726547">
                  <a:extLst>
                    <a:ext uri="{9D8B030D-6E8A-4147-A177-3AD203B41FA5}">
                      <a16:colId xmlns:a16="http://schemas.microsoft.com/office/drawing/2014/main" val="4091959992"/>
                    </a:ext>
                  </a:extLst>
                </a:gridCol>
                <a:gridCol w="726547">
                  <a:extLst>
                    <a:ext uri="{9D8B030D-6E8A-4147-A177-3AD203B41FA5}">
                      <a16:colId xmlns:a16="http://schemas.microsoft.com/office/drawing/2014/main" val="3769534790"/>
                    </a:ext>
                  </a:extLst>
                </a:gridCol>
                <a:gridCol w="726547">
                  <a:extLst>
                    <a:ext uri="{9D8B030D-6E8A-4147-A177-3AD203B41FA5}">
                      <a16:colId xmlns:a16="http://schemas.microsoft.com/office/drawing/2014/main" val="155388965"/>
                    </a:ext>
                  </a:extLst>
                </a:gridCol>
                <a:gridCol w="726547">
                  <a:extLst>
                    <a:ext uri="{9D8B030D-6E8A-4147-A177-3AD203B41FA5}">
                      <a16:colId xmlns:a16="http://schemas.microsoft.com/office/drawing/2014/main" val="3262144992"/>
                    </a:ext>
                  </a:extLst>
                </a:gridCol>
                <a:gridCol w="661484">
                  <a:extLst>
                    <a:ext uri="{9D8B030D-6E8A-4147-A177-3AD203B41FA5}">
                      <a16:colId xmlns:a16="http://schemas.microsoft.com/office/drawing/2014/main" val="749221730"/>
                    </a:ext>
                  </a:extLst>
                </a:gridCol>
                <a:gridCol w="650639">
                  <a:extLst>
                    <a:ext uri="{9D8B030D-6E8A-4147-A177-3AD203B41FA5}">
                      <a16:colId xmlns:a16="http://schemas.microsoft.com/office/drawing/2014/main" val="2105015765"/>
                    </a:ext>
                  </a:extLst>
                </a:gridCol>
              </a:tblGrid>
              <a:tr h="1280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669018"/>
                  </a:ext>
                </a:extLst>
              </a:tr>
              <a:tr h="392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343178"/>
                  </a:ext>
                </a:extLst>
              </a:tr>
              <a:tr h="1680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317983"/>
                  </a:ext>
                </a:extLst>
              </a:tr>
              <a:tr h="1280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217565"/>
                  </a:ext>
                </a:extLst>
              </a:tr>
              <a:tr h="1280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390733"/>
                  </a:ext>
                </a:extLst>
              </a:tr>
              <a:tr h="1280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53230"/>
                  </a:ext>
                </a:extLst>
              </a:tr>
              <a:tr h="1280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233360"/>
                  </a:ext>
                </a:extLst>
              </a:tr>
              <a:tr h="1280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5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C67DA73-143A-40CD-8C1B-C895B2F75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650969"/>
              </p:ext>
            </p:extLst>
          </p:nvPr>
        </p:nvGraphicFramePr>
        <p:xfrm>
          <a:off x="530943" y="1743190"/>
          <a:ext cx="8084879" cy="2981644"/>
        </p:xfrm>
        <a:graphic>
          <a:graphicData uri="http://schemas.openxmlformats.org/drawingml/2006/table">
            <a:tbl>
              <a:tblPr/>
              <a:tblGrid>
                <a:gridCol w="270941">
                  <a:extLst>
                    <a:ext uri="{9D8B030D-6E8A-4147-A177-3AD203B41FA5}">
                      <a16:colId xmlns:a16="http://schemas.microsoft.com/office/drawing/2014/main" val="3864002080"/>
                    </a:ext>
                  </a:extLst>
                </a:gridCol>
                <a:gridCol w="270941">
                  <a:extLst>
                    <a:ext uri="{9D8B030D-6E8A-4147-A177-3AD203B41FA5}">
                      <a16:colId xmlns:a16="http://schemas.microsoft.com/office/drawing/2014/main" val="90707548"/>
                    </a:ext>
                  </a:extLst>
                </a:gridCol>
                <a:gridCol w="270941">
                  <a:extLst>
                    <a:ext uri="{9D8B030D-6E8A-4147-A177-3AD203B41FA5}">
                      <a16:colId xmlns:a16="http://schemas.microsoft.com/office/drawing/2014/main" val="4048731604"/>
                    </a:ext>
                  </a:extLst>
                </a:gridCol>
                <a:gridCol w="3056214">
                  <a:extLst>
                    <a:ext uri="{9D8B030D-6E8A-4147-A177-3AD203B41FA5}">
                      <a16:colId xmlns:a16="http://schemas.microsoft.com/office/drawing/2014/main" val="383169891"/>
                    </a:ext>
                  </a:extLst>
                </a:gridCol>
                <a:gridCol w="726122">
                  <a:extLst>
                    <a:ext uri="{9D8B030D-6E8A-4147-A177-3AD203B41FA5}">
                      <a16:colId xmlns:a16="http://schemas.microsoft.com/office/drawing/2014/main" val="2199384820"/>
                    </a:ext>
                  </a:extLst>
                </a:gridCol>
                <a:gridCol w="726122">
                  <a:extLst>
                    <a:ext uri="{9D8B030D-6E8A-4147-A177-3AD203B41FA5}">
                      <a16:colId xmlns:a16="http://schemas.microsoft.com/office/drawing/2014/main" val="4061793801"/>
                    </a:ext>
                  </a:extLst>
                </a:gridCol>
                <a:gridCol w="726122">
                  <a:extLst>
                    <a:ext uri="{9D8B030D-6E8A-4147-A177-3AD203B41FA5}">
                      <a16:colId xmlns:a16="http://schemas.microsoft.com/office/drawing/2014/main" val="759571756"/>
                    </a:ext>
                  </a:extLst>
                </a:gridCol>
                <a:gridCol w="726122">
                  <a:extLst>
                    <a:ext uri="{9D8B030D-6E8A-4147-A177-3AD203B41FA5}">
                      <a16:colId xmlns:a16="http://schemas.microsoft.com/office/drawing/2014/main" val="1448842250"/>
                    </a:ext>
                  </a:extLst>
                </a:gridCol>
                <a:gridCol w="661096">
                  <a:extLst>
                    <a:ext uri="{9D8B030D-6E8A-4147-A177-3AD203B41FA5}">
                      <a16:colId xmlns:a16="http://schemas.microsoft.com/office/drawing/2014/main" val="1294435152"/>
                    </a:ext>
                  </a:extLst>
                </a:gridCol>
                <a:gridCol w="650258">
                  <a:extLst>
                    <a:ext uri="{9D8B030D-6E8A-4147-A177-3AD203B41FA5}">
                      <a16:colId xmlns:a16="http://schemas.microsoft.com/office/drawing/2014/main" val="2105645771"/>
                    </a:ext>
                  </a:extLst>
                </a:gridCol>
              </a:tblGrid>
              <a:tr h="1275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801163"/>
                  </a:ext>
                </a:extLst>
              </a:tr>
              <a:tr h="3906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55190"/>
                  </a:ext>
                </a:extLst>
              </a:tr>
              <a:tr h="1674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92.534.360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61.377.927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164338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9.458.323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4.972.999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97557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59524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07952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400240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55.016.708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747805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55.016.708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00617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13.797.750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42.264.211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28.466.461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35.262.261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623725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8.455.501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17.244.000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9.650.296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590104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2.787.713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46761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7.151.888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020985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93559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66202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04812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30380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317155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63882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585705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126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3D17E2D-E080-4C5A-8E6A-2BD331626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108516"/>
              </p:ext>
            </p:extLst>
          </p:nvPr>
        </p:nvGraphicFramePr>
        <p:xfrm>
          <a:off x="537666" y="1796565"/>
          <a:ext cx="8066780" cy="2479901"/>
        </p:xfrm>
        <a:graphic>
          <a:graphicData uri="http://schemas.openxmlformats.org/drawingml/2006/table">
            <a:tbl>
              <a:tblPr/>
              <a:tblGrid>
                <a:gridCol w="270335">
                  <a:extLst>
                    <a:ext uri="{9D8B030D-6E8A-4147-A177-3AD203B41FA5}">
                      <a16:colId xmlns:a16="http://schemas.microsoft.com/office/drawing/2014/main" val="827652480"/>
                    </a:ext>
                  </a:extLst>
                </a:gridCol>
                <a:gridCol w="270335">
                  <a:extLst>
                    <a:ext uri="{9D8B030D-6E8A-4147-A177-3AD203B41FA5}">
                      <a16:colId xmlns:a16="http://schemas.microsoft.com/office/drawing/2014/main" val="2211219042"/>
                    </a:ext>
                  </a:extLst>
                </a:gridCol>
                <a:gridCol w="270335">
                  <a:extLst>
                    <a:ext uri="{9D8B030D-6E8A-4147-A177-3AD203B41FA5}">
                      <a16:colId xmlns:a16="http://schemas.microsoft.com/office/drawing/2014/main" val="75173520"/>
                    </a:ext>
                  </a:extLst>
                </a:gridCol>
                <a:gridCol w="3049372">
                  <a:extLst>
                    <a:ext uri="{9D8B030D-6E8A-4147-A177-3AD203B41FA5}">
                      <a16:colId xmlns:a16="http://schemas.microsoft.com/office/drawing/2014/main" val="2865491675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1659616304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3635410012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2456717311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825078978"/>
                    </a:ext>
                  </a:extLst>
                </a:gridCol>
                <a:gridCol w="659616">
                  <a:extLst>
                    <a:ext uri="{9D8B030D-6E8A-4147-A177-3AD203B41FA5}">
                      <a16:colId xmlns:a16="http://schemas.microsoft.com/office/drawing/2014/main" val="413291301"/>
                    </a:ext>
                  </a:extLst>
                </a:gridCol>
                <a:gridCol w="648803">
                  <a:extLst>
                    <a:ext uri="{9D8B030D-6E8A-4147-A177-3AD203B41FA5}">
                      <a16:colId xmlns:a16="http://schemas.microsoft.com/office/drawing/2014/main" val="2245861981"/>
                    </a:ext>
                  </a:extLst>
                </a:gridCol>
              </a:tblGrid>
              <a:tr h="1279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527176"/>
                  </a:ext>
                </a:extLst>
              </a:tr>
              <a:tr h="3919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21803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31.918.249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6.512.889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711191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40400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61930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136590,0%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136590,0%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26229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136590,0%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136590,0%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027378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5.296.179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802645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5.296.179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60113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1.862.799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08850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5.191.606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6.271.606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011125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297464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1.797.084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83755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68417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68755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64651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303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FBD373D-3E49-4C01-BAFD-DCF34EE61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57352"/>
              </p:ext>
            </p:extLst>
          </p:nvPr>
        </p:nvGraphicFramePr>
        <p:xfrm>
          <a:off x="537390" y="1949905"/>
          <a:ext cx="7995048" cy="1823382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3134195289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1261269769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3864995989"/>
                    </a:ext>
                  </a:extLst>
                </a:gridCol>
                <a:gridCol w="3022256">
                  <a:extLst>
                    <a:ext uri="{9D8B030D-6E8A-4147-A177-3AD203B41FA5}">
                      <a16:colId xmlns:a16="http://schemas.microsoft.com/office/drawing/2014/main" val="3795759552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967785752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460625725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640215462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743015228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3751641862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3726355444"/>
                    </a:ext>
                  </a:extLst>
                </a:gridCol>
              </a:tblGrid>
              <a:tr h="1268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680507"/>
                  </a:ext>
                </a:extLst>
              </a:tr>
              <a:tr h="3884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484218"/>
                  </a:ext>
                </a:extLst>
              </a:tr>
              <a:tr h="1664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4.598.390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2.072.698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13045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2.840.065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1.356.366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672931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332.158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24833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596593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710119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976408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500091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18294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2197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12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694" y="1484783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B180E40-4E2D-4EB2-A3F5-200453937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10489"/>
              </p:ext>
            </p:extLst>
          </p:nvPr>
        </p:nvGraphicFramePr>
        <p:xfrm>
          <a:off x="539551" y="1864772"/>
          <a:ext cx="8111093" cy="1984618"/>
        </p:xfrm>
        <a:graphic>
          <a:graphicData uri="http://schemas.openxmlformats.org/drawingml/2006/table">
            <a:tbl>
              <a:tblPr/>
              <a:tblGrid>
                <a:gridCol w="271456">
                  <a:extLst>
                    <a:ext uri="{9D8B030D-6E8A-4147-A177-3AD203B41FA5}">
                      <a16:colId xmlns:a16="http://schemas.microsoft.com/office/drawing/2014/main" val="2264781209"/>
                    </a:ext>
                  </a:extLst>
                </a:gridCol>
                <a:gridCol w="271456">
                  <a:extLst>
                    <a:ext uri="{9D8B030D-6E8A-4147-A177-3AD203B41FA5}">
                      <a16:colId xmlns:a16="http://schemas.microsoft.com/office/drawing/2014/main" val="2512028459"/>
                    </a:ext>
                  </a:extLst>
                </a:gridCol>
                <a:gridCol w="271456">
                  <a:extLst>
                    <a:ext uri="{9D8B030D-6E8A-4147-A177-3AD203B41FA5}">
                      <a16:colId xmlns:a16="http://schemas.microsoft.com/office/drawing/2014/main" val="2854021373"/>
                    </a:ext>
                  </a:extLst>
                </a:gridCol>
                <a:gridCol w="3072876">
                  <a:extLst>
                    <a:ext uri="{9D8B030D-6E8A-4147-A177-3AD203B41FA5}">
                      <a16:colId xmlns:a16="http://schemas.microsoft.com/office/drawing/2014/main" val="3220630801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1430509022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1005744759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2234114120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763423673"/>
                    </a:ext>
                  </a:extLst>
                </a:gridCol>
                <a:gridCol w="662352">
                  <a:extLst>
                    <a:ext uri="{9D8B030D-6E8A-4147-A177-3AD203B41FA5}">
                      <a16:colId xmlns:a16="http://schemas.microsoft.com/office/drawing/2014/main" val="3149936605"/>
                    </a:ext>
                  </a:extLst>
                </a:gridCol>
                <a:gridCol w="651493">
                  <a:extLst>
                    <a:ext uri="{9D8B030D-6E8A-4147-A177-3AD203B41FA5}">
                      <a16:colId xmlns:a16="http://schemas.microsoft.com/office/drawing/2014/main" val="3604545035"/>
                    </a:ext>
                  </a:extLst>
                </a:gridCol>
              </a:tblGrid>
              <a:tr h="1290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65139"/>
                  </a:ext>
                </a:extLst>
              </a:tr>
              <a:tr h="3953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631464"/>
                  </a:ext>
                </a:extLst>
              </a:tr>
              <a:tr h="1694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6.829.700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3.514.052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51872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5.830.567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5.774.226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-56.341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2.935.594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362996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806.998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92.306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350.502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64617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722757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244576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64.944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17.836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44.424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24470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5515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38279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44.424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859973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377292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88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87CC13-7DC1-4E64-B536-996A0011B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09299"/>
              </p:ext>
            </p:extLst>
          </p:nvPr>
        </p:nvGraphicFramePr>
        <p:xfrm>
          <a:off x="562106" y="1715360"/>
          <a:ext cx="8043648" cy="2639897"/>
        </p:xfrm>
        <a:graphic>
          <a:graphicData uri="http://schemas.openxmlformats.org/drawingml/2006/table">
            <a:tbl>
              <a:tblPr/>
              <a:tblGrid>
                <a:gridCol w="269560">
                  <a:extLst>
                    <a:ext uri="{9D8B030D-6E8A-4147-A177-3AD203B41FA5}">
                      <a16:colId xmlns:a16="http://schemas.microsoft.com/office/drawing/2014/main" val="2495049226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317565205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528920892"/>
                    </a:ext>
                  </a:extLst>
                </a:gridCol>
                <a:gridCol w="3040626">
                  <a:extLst>
                    <a:ext uri="{9D8B030D-6E8A-4147-A177-3AD203B41FA5}">
                      <a16:colId xmlns:a16="http://schemas.microsoft.com/office/drawing/2014/main" val="4000901296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887519382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4095172206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4202807268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548401141"/>
                    </a:ext>
                  </a:extLst>
                </a:gridCol>
                <a:gridCol w="657724">
                  <a:extLst>
                    <a:ext uri="{9D8B030D-6E8A-4147-A177-3AD203B41FA5}">
                      <a16:colId xmlns:a16="http://schemas.microsoft.com/office/drawing/2014/main" val="379566856"/>
                    </a:ext>
                  </a:extLst>
                </a:gridCol>
                <a:gridCol w="646942">
                  <a:extLst>
                    <a:ext uri="{9D8B030D-6E8A-4147-A177-3AD203B41FA5}">
                      <a16:colId xmlns:a16="http://schemas.microsoft.com/office/drawing/2014/main" val="3334025912"/>
                    </a:ext>
                  </a:extLst>
                </a:gridCol>
              </a:tblGrid>
              <a:tr h="1235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08466"/>
                  </a:ext>
                </a:extLst>
              </a:tr>
              <a:tr h="3782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685903"/>
                  </a:ext>
                </a:extLst>
              </a:tr>
              <a:tr h="1620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-976.773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1.395.603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564830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1.240.280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922955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716.017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07767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1.696.693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-1.028.463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625.477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696642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66005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08363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072024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797511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24740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052914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 de Turismo Social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52999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571816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26196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853032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319812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04159"/>
                  </a:ext>
                </a:extLst>
              </a:tr>
              <a:tr h="12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97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CC119AB-CFB5-4D4F-90E0-E203F31E1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747128"/>
              </p:ext>
            </p:extLst>
          </p:nvPr>
        </p:nvGraphicFramePr>
        <p:xfrm>
          <a:off x="552734" y="2001665"/>
          <a:ext cx="7936424" cy="2657714"/>
        </p:xfrm>
        <a:graphic>
          <a:graphicData uri="http://schemas.openxmlformats.org/drawingml/2006/table">
            <a:tbl>
              <a:tblPr/>
              <a:tblGrid>
                <a:gridCol w="265966">
                  <a:extLst>
                    <a:ext uri="{9D8B030D-6E8A-4147-A177-3AD203B41FA5}">
                      <a16:colId xmlns:a16="http://schemas.microsoft.com/office/drawing/2014/main" val="3055027690"/>
                    </a:ext>
                  </a:extLst>
                </a:gridCol>
                <a:gridCol w="265966">
                  <a:extLst>
                    <a:ext uri="{9D8B030D-6E8A-4147-A177-3AD203B41FA5}">
                      <a16:colId xmlns:a16="http://schemas.microsoft.com/office/drawing/2014/main" val="2724838946"/>
                    </a:ext>
                  </a:extLst>
                </a:gridCol>
                <a:gridCol w="265966">
                  <a:extLst>
                    <a:ext uri="{9D8B030D-6E8A-4147-A177-3AD203B41FA5}">
                      <a16:colId xmlns:a16="http://schemas.microsoft.com/office/drawing/2014/main" val="3849051174"/>
                    </a:ext>
                  </a:extLst>
                </a:gridCol>
                <a:gridCol w="3000095">
                  <a:extLst>
                    <a:ext uri="{9D8B030D-6E8A-4147-A177-3AD203B41FA5}">
                      <a16:colId xmlns:a16="http://schemas.microsoft.com/office/drawing/2014/main" val="2119468032"/>
                    </a:ext>
                  </a:extLst>
                </a:gridCol>
                <a:gridCol w="712789">
                  <a:extLst>
                    <a:ext uri="{9D8B030D-6E8A-4147-A177-3AD203B41FA5}">
                      <a16:colId xmlns:a16="http://schemas.microsoft.com/office/drawing/2014/main" val="2263859221"/>
                    </a:ext>
                  </a:extLst>
                </a:gridCol>
                <a:gridCol w="712789">
                  <a:extLst>
                    <a:ext uri="{9D8B030D-6E8A-4147-A177-3AD203B41FA5}">
                      <a16:colId xmlns:a16="http://schemas.microsoft.com/office/drawing/2014/main" val="1511323562"/>
                    </a:ext>
                  </a:extLst>
                </a:gridCol>
                <a:gridCol w="712789">
                  <a:extLst>
                    <a:ext uri="{9D8B030D-6E8A-4147-A177-3AD203B41FA5}">
                      <a16:colId xmlns:a16="http://schemas.microsoft.com/office/drawing/2014/main" val="3837244115"/>
                    </a:ext>
                  </a:extLst>
                </a:gridCol>
                <a:gridCol w="712789">
                  <a:extLst>
                    <a:ext uri="{9D8B030D-6E8A-4147-A177-3AD203B41FA5}">
                      <a16:colId xmlns:a16="http://schemas.microsoft.com/office/drawing/2014/main" val="876783333"/>
                    </a:ext>
                  </a:extLst>
                </a:gridCol>
                <a:gridCol w="648957">
                  <a:extLst>
                    <a:ext uri="{9D8B030D-6E8A-4147-A177-3AD203B41FA5}">
                      <a16:colId xmlns:a16="http://schemas.microsoft.com/office/drawing/2014/main" val="3163580305"/>
                    </a:ext>
                  </a:extLst>
                </a:gridCol>
                <a:gridCol w="638318">
                  <a:extLst>
                    <a:ext uri="{9D8B030D-6E8A-4147-A177-3AD203B41FA5}">
                      <a16:colId xmlns:a16="http://schemas.microsoft.com/office/drawing/2014/main" val="562827855"/>
                    </a:ext>
                  </a:extLst>
                </a:gridCol>
              </a:tblGrid>
              <a:tr h="1239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59268"/>
                  </a:ext>
                </a:extLst>
              </a:tr>
              <a:tr h="3796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07308"/>
                  </a:ext>
                </a:extLst>
              </a:tr>
              <a:tr h="1627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3.873.528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025926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4.637.746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43237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345.718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603174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1.562.332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1.086.391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049309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1.013.508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298028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87142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1.401.491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1.013.508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06536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043277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Renegociación y Reemprendimiento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80187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59525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454134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206566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32281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22848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60225"/>
                  </a:ext>
                </a:extLst>
              </a:tr>
              <a:tr h="131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104851"/>
                  </a:ext>
                </a:extLst>
              </a:tr>
              <a:tr h="123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79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ED0C87-4AD0-46B6-9806-6EFCC0B1D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55199"/>
              </p:ext>
            </p:extLst>
          </p:nvPr>
        </p:nvGraphicFramePr>
        <p:xfrm>
          <a:off x="575423" y="1996114"/>
          <a:ext cx="7947136" cy="2442004"/>
        </p:xfrm>
        <a:graphic>
          <a:graphicData uri="http://schemas.openxmlformats.org/drawingml/2006/table">
            <a:tbl>
              <a:tblPr/>
              <a:tblGrid>
                <a:gridCol w="266325">
                  <a:extLst>
                    <a:ext uri="{9D8B030D-6E8A-4147-A177-3AD203B41FA5}">
                      <a16:colId xmlns:a16="http://schemas.microsoft.com/office/drawing/2014/main" val="2893286275"/>
                    </a:ext>
                  </a:extLst>
                </a:gridCol>
                <a:gridCol w="266325">
                  <a:extLst>
                    <a:ext uri="{9D8B030D-6E8A-4147-A177-3AD203B41FA5}">
                      <a16:colId xmlns:a16="http://schemas.microsoft.com/office/drawing/2014/main" val="2259640260"/>
                    </a:ext>
                  </a:extLst>
                </a:gridCol>
                <a:gridCol w="266325">
                  <a:extLst>
                    <a:ext uri="{9D8B030D-6E8A-4147-A177-3AD203B41FA5}">
                      <a16:colId xmlns:a16="http://schemas.microsoft.com/office/drawing/2014/main" val="2553909470"/>
                    </a:ext>
                  </a:extLst>
                </a:gridCol>
                <a:gridCol w="3004144">
                  <a:extLst>
                    <a:ext uri="{9D8B030D-6E8A-4147-A177-3AD203B41FA5}">
                      <a16:colId xmlns:a16="http://schemas.microsoft.com/office/drawing/2014/main" val="3692331585"/>
                    </a:ext>
                  </a:extLst>
                </a:gridCol>
                <a:gridCol w="713751">
                  <a:extLst>
                    <a:ext uri="{9D8B030D-6E8A-4147-A177-3AD203B41FA5}">
                      <a16:colId xmlns:a16="http://schemas.microsoft.com/office/drawing/2014/main" val="1288154221"/>
                    </a:ext>
                  </a:extLst>
                </a:gridCol>
                <a:gridCol w="713751">
                  <a:extLst>
                    <a:ext uri="{9D8B030D-6E8A-4147-A177-3AD203B41FA5}">
                      <a16:colId xmlns:a16="http://schemas.microsoft.com/office/drawing/2014/main" val="758131766"/>
                    </a:ext>
                  </a:extLst>
                </a:gridCol>
                <a:gridCol w="713751">
                  <a:extLst>
                    <a:ext uri="{9D8B030D-6E8A-4147-A177-3AD203B41FA5}">
                      <a16:colId xmlns:a16="http://schemas.microsoft.com/office/drawing/2014/main" val="1751092174"/>
                    </a:ext>
                  </a:extLst>
                </a:gridCol>
                <a:gridCol w="713751">
                  <a:extLst>
                    <a:ext uri="{9D8B030D-6E8A-4147-A177-3AD203B41FA5}">
                      <a16:colId xmlns:a16="http://schemas.microsoft.com/office/drawing/2014/main" val="618463066"/>
                    </a:ext>
                  </a:extLst>
                </a:gridCol>
                <a:gridCol w="649833">
                  <a:extLst>
                    <a:ext uri="{9D8B030D-6E8A-4147-A177-3AD203B41FA5}">
                      <a16:colId xmlns:a16="http://schemas.microsoft.com/office/drawing/2014/main" val="3672561273"/>
                    </a:ext>
                  </a:extLst>
                </a:gridCol>
                <a:gridCol w="639180">
                  <a:extLst>
                    <a:ext uri="{9D8B030D-6E8A-4147-A177-3AD203B41FA5}">
                      <a16:colId xmlns:a16="http://schemas.microsoft.com/office/drawing/2014/main" val="658210324"/>
                    </a:ext>
                  </a:extLst>
                </a:gridCol>
              </a:tblGrid>
              <a:tr h="1281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127613"/>
                  </a:ext>
                </a:extLst>
              </a:tr>
              <a:tr h="3923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452045"/>
                  </a:ext>
                </a:extLst>
              </a:tr>
              <a:tr h="168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2.953.005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783344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648063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278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90382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622724"/>
                  </a:ext>
                </a:extLst>
              </a:tr>
              <a:tr h="1925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854770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567727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46107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0362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02356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93134"/>
                  </a:ext>
                </a:extLst>
              </a:tr>
              <a:tr h="151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30216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32563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222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JUNIO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552281"/>
              </p:ext>
            </p:extLst>
          </p:nvPr>
        </p:nvGraphicFramePr>
        <p:xfrm>
          <a:off x="591815" y="2276872"/>
          <a:ext cx="7868617" cy="371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JUNIO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096116"/>
              </p:ext>
            </p:extLst>
          </p:nvPr>
        </p:nvGraphicFramePr>
        <p:xfrm>
          <a:off x="522367" y="2125919"/>
          <a:ext cx="8036407" cy="376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0062" y="1428386"/>
            <a:ext cx="7978690" cy="277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69EF2A9-9495-4A3B-A8D3-9E2A4143F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7964"/>
              </p:ext>
            </p:extLst>
          </p:nvPr>
        </p:nvGraphicFramePr>
        <p:xfrm>
          <a:off x="514343" y="1787183"/>
          <a:ext cx="7941569" cy="2382911"/>
        </p:xfrm>
        <a:graphic>
          <a:graphicData uri="http://schemas.openxmlformats.org/drawingml/2006/table">
            <a:tbl>
              <a:tblPr/>
              <a:tblGrid>
                <a:gridCol w="284848">
                  <a:extLst>
                    <a:ext uri="{9D8B030D-6E8A-4147-A177-3AD203B41FA5}">
                      <a16:colId xmlns:a16="http://schemas.microsoft.com/office/drawing/2014/main" val="646423221"/>
                    </a:ext>
                  </a:extLst>
                </a:gridCol>
                <a:gridCol w="3213087">
                  <a:extLst>
                    <a:ext uri="{9D8B030D-6E8A-4147-A177-3AD203B41FA5}">
                      <a16:colId xmlns:a16="http://schemas.microsoft.com/office/drawing/2014/main" val="677858362"/>
                    </a:ext>
                  </a:extLst>
                </a:gridCol>
                <a:gridCol w="763394">
                  <a:extLst>
                    <a:ext uri="{9D8B030D-6E8A-4147-A177-3AD203B41FA5}">
                      <a16:colId xmlns:a16="http://schemas.microsoft.com/office/drawing/2014/main" val="1058275081"/>
                    </a:ext>
                  </a:extLst>
                </a:gridCol>
                <a:gridCol w="763394">
                  <a:extLst>
                    <a:ext uri="{9D8B030D-6E8A-4147-A177-3AD203B41FA5}">
                      <a16:colId xmlns:a16="http://schemas.microsoft.com/office/drawing/2014/main" val="3891645059"/>
                    </a:ext>
                  </a:extLst>
                </a:gridCol>
                <a:gridCol w="763394">
                  <a:extLst>
                    <a:ext uri="{9D8B030D-6E8A-4147-A177-3AD203B41FA5}">
                      <a16:colId xmlns:a16="http://schemas.microsoft.com/office/drawing/2014/main" val="3282542859"/>
                    </a:ext>
                  </a:extLst>
                </a:gridCol>
                <a:gridCol w="763394">
                  <a:extLst>
                    <a:ext uri="{9D8B030D-6E8A-4147-A177-3AD203B41FA5}">
                      <a16:colId xmlns:a16="http://schemas.microsoft.com/office/drawing/2014/main" val="1511813640"/>
                    </a:ext>
                  </a:extLst>
                </a:gridCol>
                <a:gridCol w="695029">
                  <a:extLst>
                    <a:ext uri="{9D8B030D-6E8A-4147-A177-3AD203B41FA5}">
                      <a16:colId xmlns:a16="http://schemas.microsoft.com/office/drawing/2014/main" val="1813452570"/>
                    </a:ext>
                  </a:extLst>
                </a:gridCol>
                <a:gridCol w="695029">
                  <a:extLst>
                    <a:ext uri="{9D8B030D-6E8A-4147-A177-3AD203B41FA5}">
                      <a16:colId xmlns:a16="http://schemas.microsoft.com/office/drawing/2014/main" val="3041373290"/>
                    </a:ext>
                  </a:extLst>
                </a:gridCol>
              </a:tblGrid>
              <a:tr h="1391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560850"/>
                  </a:ext>
                </a:extLst>
              </a:tr>
              <a:tr h="42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739992"/>
                  </a:ext>
                </a:extLst>
              </a:tr>
              <a:tr h="147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1.029.849.395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1.543.783.433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513.934.038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716.332.248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0693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161.495.339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161.816.683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80.945.235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473044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41.325.315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45.350.309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4.024.994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14.668.044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55124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460.504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1.064.532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287866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296.953.076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432.490.393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135.537.317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145.296.289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907359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437.726.717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410.583.619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424.069.566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1562,3%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28506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13783,3%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13783,3%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908551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8.473.470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8.509.573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1.119.219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593733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372.318.540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-46.012.500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92323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2.344.703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48.718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83746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29.709.685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054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1.010.129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18054"/>
                  </a:ext>
                </a:extLst>
              </a:tr>
              <a:tr h="139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6.237.582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14.346.532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8.108.950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11.797.153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15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4404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FAD5DEA-0837-4689-81AF-81D5FDE7E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966726"/>
              </p:ext>
            </p:extLst>
          </p:nvPr>
        </p:nvGraphicFramePr>
        <p:xfrm>
          <a:off x="558519" y="1685186"/>
          <a:ext cx="7767057" cy="4352343"/>
        </p:xfrm>
        <a:graphic>
          <a:graphicData uri="http://schemas.openxmlformats.org/drawingml/2006/table">
            <a:tbl>
              <a:tblPr/>
              <a:tblGrid>
                <a:gridCol w="257102">
                  <a:extLst>
                    <a:ext uri="{9D8B030D-6E8A-4147-A177-3AD203B41FA5}">
                      <a16:colId xmlns:a16="http://schemas.microsoft.com/office/drawing/2014/main" val="150077571"/>
                    </a:ext>
                  </a:extLst>
                </a:gridCol>
                <a:gridCol w="257102">
                  <a:extLst>
                    <a:ext uri="{9D8B030D-6E8A-4147-A177-3AD203B41FA5}">
                      <a16:colId xmlns:a16="http://schemas.microsoft.com/office/drawing/2014/main" val="60089484"/>
                    </a:ext>
                  </a:extLst>
                </a:gridCol>
                <a:gridCol w="2900112">
                  <a:extLst>
                    <a:ext uri="{9D8B030D-6E8A-4147-A177-3AD203B41FA5}">
                      <a16:colId xmlns:a16="http://schemas.microsoft.com/office/drawing/2014/main" val="481023488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2439256700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2415951376"/>
                    </a:ext>
                  </a:extLst>
                </a:gridCol>
                <a:gridCol w="763593">
                  <a:extLst>
                    <a:ext uri="{9D8B030D-6E8A-4147-A177-3AD203B41FA5}">
                      <a16:colId xmlns:a16="http://schemas.microsoft.com/office/drawing/2014/main" val="3727312895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3335907948"/>
                    </a:ext>
                  </a:extLst>
                </a:gridCol>
                <a:gridCol w="627330">
                  <a:extLst>
                    <a:ext uri="{9D8B030D-6E8A-4147-A177-3AD203B41FA5}">
                      <a16:colId xmlns:a16="http://schemas.microsoft.com/office/drawing/2014/main" val="39262345"/>
                    </a:ext>
                  </a:extLst>
                </a:gridCol>
                <a:gridCol w="617045">
                  <a:extLst>
                    <a:ext uri="{9D8B030D-6E8A-4147-A177-3AD203B41FA5}">
                      <a16:colId xmlns:a16="http://schemas.microsoft.com/office/drawing/2014/main" val="3741402402"/>
                    </a:ext>
                  </a:extLst>
                </a:gridCol>
              </a:tblGrid>
              <a:tr h="1461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795189"/>
                  </a:ext>
                </a:extLst>
              </a:tr>
              <a:tr h="3581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8180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75.880.081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76.752.904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872.823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40.649.501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023565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36.941.839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19.666.801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025505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39.811.065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20.982.700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555346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76028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88226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15.205.942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707.119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7.431.120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865190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38.871.652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1.330.896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16.583.599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6260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38.871.652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1.330.896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16.583.599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69146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614079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34.111.705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917.823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16.754.579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632464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1.165.372.466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465.313.946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552.456.357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684897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1.165.372.466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465.313.946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552.456.357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96946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495806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59.170.475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1.077.597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31.980.026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281232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43.673.111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726.375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21.023.290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766262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15.497.364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10.956.736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450529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6.859.814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3.458.219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539589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27.332.824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25.992.424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-1.340.400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7.411.024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948337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20.993.696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-1.532.735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6.340.464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501895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4.998.728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1.070.560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887749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92.534.360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-6.433.502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61.377.927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119045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92.534.360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-6.433.502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61.377.927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036432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31.918.249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1.200.409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6.512.889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77860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4.598.390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211.480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2.072.698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58577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6.829.700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3.514.052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76139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2.676.392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-976.773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1.395.603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13237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7.162.094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367.979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3.873.528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70096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17.473.206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1.818.976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2.953.005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17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78073"/>
            <a:ext cx="79019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FET – Covid - 19 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41095E-7738-4BDA-BFE0-1C09E4AB8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25517"/>
              </p:ext>
            </p:extLst>
          </p:nvPr>
        </p:nvGraphicFramePr>
        <p:xfrm>
          <a:off x="558518" y="1701410"/>
          <a:ext cx="7901916" cy="1142762"/>
        </p:xfrm>
        <a:graphic>
          <a:graphicData uri="http://schemas.openxmlformats.org/drawingml/2006/table">
            <a:tbl>
              <a:tblPr/>
              <a:tblGrid>
                <a:gridCol w="261567">
                  <a:extLst>
                    <a:ext uri="{9D8B030D-6E8A-4147-A177-3AD203B41FA5}">
                      <a16:colId xmlns:a16="http://schemas.microsoft.com/office/drawing/2014/main" val="1908503398"/>
                    </a:ext>
                  </a:extLst>
                </a:gridCol>
                <a:gridCol w="261567">
                  <a:extLst>
                    <a:ext uri="{9D8B030D-6E8A-4147-A177-3AD203B41FA5}">
                      <a16:colId xmlns:a16="http://schemas.microsoft.com/office/drawing/2014/main" val="1502643093"/>
                    </a:ext>
                  </a:extLst>
                </a:gridCol>
                <a:gridCol w="2950466">
                  <a:extLst>
                    <a:ext uri="{9D8B030D-6E8A-4147-A177-3AD203B41FA5}">
                      <a16:colId xmlns:a16="http://schemas.microsoft.com/office/drawing/2014/main" val="535317022"/>
                    </a:ext>
                  </a:extLst>
                </a:gridCol>
                <a:gridCol w="795161">
                  <a:extLst>
                    <a:ext uri="{9D8B030D-6E8A-4147-A177-3AD203B41FA5}">
                      <a16:colId xmlns:a16="http://schemas.microsoft.com/office/drawing/2014/main" val="2955172771"/>
                    </a:ext>
                  </a:extLst>
                </a:gridCol>
                <a:gridCol w="795161">
                  <a:extLst>
                    <a:ext uri="{9D8B030D-6E8A-4147-A177-3AD203B41FA5}">
                      <a16:colId xmlns:a16="http://schemas.microsoft.com/office/drawing/2014/main" val="3148907929"/>
                    </a:ext>
                  </a:extLst>
                </a:gridCol>
                <a:gridCol w="776852">
                  <a:extLst>
                    <a:ext uri="{9D8B030D-6E8A-4147-A177-3AD203B41FA5}">
                      <a16:colId xmlns:a16="http://schemas.microsoft.com/office/drawing/2014/main" val="649608098"/>
                    </a:ext>
                  </a:extLst>
                </a:gridCol>
                <a:gridCol w="795161">
                  <a:extLst>
                    <a:ext uri="{9D8B030D-6E8A-4147-A177-3AD203B41FA5}">
                      <a16:colId xmlns:a16="http://schemas.microsoft.com/office/drawing/2014/main" val="4211235121"/>
                    </a:ext>
                  </a:extLst>
                </a:gridCol>
                <a:gridCol w="638222">
                  <a:extLst>
                    <a:ext uri="{9D8B030D-6E8A-4147-A177-3AD203B41FA5}">
                      <a16:colId xmlns:a16="http://schemas.microsoft.com/office/drawing/2014/main" val="517660648"/>
                    </a:ext>
                  </a:extLst>
                </a:gridCol>
                <a:gridCol w="627759">
                  <a:extLst>
                    <a:ext uri="{9D8B030D-6E8A-4147-A177-3AD203B41FA5}">
                      <a16:colId xmlns:a16="http://schemas.microsoft.com/office/drawing/2014/main" val="4016058360"/>
                    </a:ext>
                  </a:extLst>
                </a:gridCol>
              </a:tblGrid>
              <a:tr h="1523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592057"/>
                  </a:ext>
                </a:extLst>
              </a:tr>
              <a:tr h="3733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718385"/>
                  </a:ext>
                </a:extLst>
              </a:tr>
              <a:tr h="1599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26208"/>
                  </a:ext>
                </a:extLst>
              </a:tr>
              <a:tr h="1523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0185"/>
                  </a:ext>
                </a:extLst>
              </a:tr>
              <a:tr h="1523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100.720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370538"/>
                  </a:ext>
                </a:extLst>
              </a:tr>
              <a:tr h="1523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100.720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816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5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70362" y="1506686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5858533-2E9D-43E0-90E2-AF6AF7B23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61643"/>
              </p:ext>
            </p:extLst>
          </p:nvPr>
        </p:nvGraphicFramePr>
        <p:xfrm>
          <a:off x="570362" y="1865040"/>
          <a:ext cx="7886701" cy="411515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281119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861142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7511574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365056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071606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52805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858526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127947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1830098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545623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0652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0962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36.941.839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19.666.801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897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8.879.204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313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46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605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83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10.813.828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510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9.635.268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50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47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42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21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985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1.178.560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88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Escritorio Empresa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450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36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32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581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92709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566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114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134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74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04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3.695.328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4.565.316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3.864.255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156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263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2.368.386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035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77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840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6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A3CC9A9-F26C-420C-8972-9D4ABE2EF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38531"/>
              </p:ext>
            </p:extLst>
          </p:nvPr>
        </p:nvGraphicFramePr>
        <p:xfrm>
          <a:off x="552324" y="1988840"/>
          <a:ext cx="8049054" cy="2911937"/>
        </p:xfrm>
        <a:graphic>
          <a:graphicData uri="http://schemas.openxmlformats.org/drawingml/2006/table">
            <a:tbl>
              <a:tblPr/>
              <a:tblGrid>
                <a:gridCol w="269741">
                  <a:extLst>
                    <a:ext uri="{9D8B030D-6E8A-4147-A177-3AD203B41FA5}">
                      <a16:colId xmlns:a16="http://schemas.microsoft.com/office/drawing/2014/main" val="275905066"/>
                    </a:ext>
                  </a:extLst>
                </a:gridCol>
                <a:gridCol w="269741">
                  <a:extLst>
                    <a:ext uri="{9D8B030D-6E8A-4147-A177-3AD203B41FA5}">
                      <a16:colId xmlns:a16="http://schemas.microsoft.com/office/drawing/2014/main" val="772964446"/>
                    </a:ext>
                  </a:extLst>
                </a:gridCol>
                <a:gridCol w="269741">
                  <a:extLst>
                    <a:ext uri="{9D8B030D-6E8A-4147-A177-3AD203B41FA5}">
                      <a16:colId xmlns:a16="http://schemas.microsoft.com/office/drawing/2014/main" val="3690172461"/>
                    </a:ext>
                  </a:extLst>
                </a:gridCol>
                <a:gridCol w="3042672">
                  <a:extLst>
                    <a:ext uri="{9D8B030D-6E8A-4147-A177-3AD203B41FA5}">
                      <a16:colId xmlns:a16="http://schemas.microsoft.com/office/drawing/2014/main" val="568095911"/>
                    </a:ext>
                  </a:extLst>
                </a:gridCol>
                <a:gridCol w="722904">
                  <a:extLst>
                    <a:ext uri="{9D8B030D-6E8A-4147-A177-3AD203B41FA5}">
                      <a16:colId xmlns:a16="http://schemas.microsoft.com/office/drawing/2014/main" val="2768314566"/>
                    </a:ext>
                  </a:extLst>
                </a:gridCol>
                <a:gridCol w="722904">
                  <a:extLst>
                    <a:ext uri="{9D8B030D-6E8A-4147-A177-3AD203B41FA5}">
                      <a16:colId xmlns:a16="http://schemas.microsoft.com/office/drawing/2014/main" val="1965915639"/>
                    </a:ext>
                  </a:extLst>
                </a:gridCol>
                <a:gridCol w="722904">
                  <a:extLst>
                    <a:ext uri="{9D8B030D-6E8A-4147-A177-3AD203B41FA5}">
                      <a16:colId xmlns:a16="http://schemas.microsoft.com/office/drawing/2014/main" val="2689921687"/>
                    </a:ext>
                  </a:extLst>
                </a:gridCol>
                <a:gridCol w="722904">
                  <a:extLst>
                    <a:ext uri="{9D8B030D-6E8A-4147-A177-3AD203B41FA5}">
                      <a16:colId xmlns:a16="http://schemas.microsoft.com/office/drawing/2014/main" val="1281491514"/>
                    </a:ext>
                  </a:extLst>
                </a:gridCol>
                <a:gridCol w="658166">
                  <a:extLst>
                    <a:ext uri="{9D8B030D-6E8A-4147-A177-3AD203B41FA5}">
                      <a16:colId xmlns:a16="http://schemas.microsoft.com/office/drawing/2014/main" val="2534404823"/>
                    </a:ext>
                  </a:extLst>
                </a:gridCol>
                <a:gridCol w="647377">
                  <a:extLst>
                    <a:ext uri="{9D8B030D-6E8A-4147-A177-3AD203B41FA5}">
                      <a16:colId xmlns:a16="http://schemas.microsoft.com/office/drawing/2014/main" val="4227469519"/>
                    </a:ext>
                  </a:extLst>
                </a:gridCol>
              </a:tblGrid>
              <a:tr h="2333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509789"/>
                  </a:ext>
                </a:extLst>
              </a:tr>
              <a:tr h="3837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06760"/>
                  </a:ext>
                </a:extLst>
              </a:tr>
              <a:tr h="1644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39.811.065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8533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6507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20.944.178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92232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9246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128713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20.579.178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77864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1.688.933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644125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19597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385824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2.984.508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66010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73225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52075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3.246.089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092220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3.370.328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251080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Consorcios Tecnológicos - CORFO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2.359.722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430304"/>
                  </a:ext>
                </a:extLst>
              </a:tr>
              <a:tr h="1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193975"/>
                  </a:ext>
                </a:extLst>
              </a:tr>
              <a:tr h="250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Normalización y Oficina Internacional de Pesos y Medidas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8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5520</TotalTime>
  <Words>7278</Words>
  <Application>Microsoft Office PowerPoint</Application>
  <PresentationFormat>Presentación en pantalla (4:3)</PresentationFormat>
  <Paragraphs>4097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JUNIO DE 2021 PARTIDA 07: MINISTERIO DE ECONOMÍA, FOMENTO Y TURISMO</vt:lpstr>
      <vt:lpstr>EJECUCIÓN ACUMULADA DE GASTOS A JUNIO DE 2021  PARTIDA 07 MINISTERIO DE ECONOMÍA, FOMENTO Y TURISMO</vt:lpstr>
      <vt:lpstr>Presentación de PowerPoint</vt:lpstr>
      <vt:lpstr>Presentación de PowerPoint</vt:lpstr>
      <vt:lpstr>EJECUCIÓN ACUMULADA DE GASTOS A JUNIO DE 2021  PARTIDA 07 MINISTERIO DE ECONOMÍA, FOMENTO Y TURISMO</vt:lpstr>
      <vt:lpstr>EJECUCIÓN ACUMULADA DE GASTOS A JUNIO DE 2021  PARTIDA 07 RESUMEN POR CAPÍTULOS</vt:lpstr>
      <vt:lpstr>EJECUCIÓN ACUMULADA DE GASTOS A JUNIO DE 2021  PARTIDA 07 RESUMEN FET – Covid - 19 </vt:lpstr>
      <vt:lpstr>EJECUCIÓN ACUMULADA DE GASTOS A JUNIO DE 2021  PARTIDA 07. CAPÍTULO 01. PROGRAMA 01: SUBSECRETARÍA DE ECONOMÍA Y EMPRESAS DE MENOR TAMAÑO</vt:lpstr>
      <vt:lpstr>EJECUCIÓN ACUMULADA DE GASTOS A JUNIO DE 2021  PARTIDA 07. CAPÍTULO 01. PROGRAMA 07: PROGRAMA FONDO DE INNOVACIÓN PARA LA COMPETITIVIDAD</vt:lpstr>
      <vt:lpstr>EJECUCIÓN ACUMULADA DE GASTOS A JUNIO DE 2021  PARTIDA 07. CAPÍTULO 02. PROGRAMA 01: SERVICIO NACIONAL DEL CONSUMIDOR</vt:lpstr>
      <vt:lpstr>EJECUCIÓN ACUMULADA DE GASTOS A JUNIO DE 2021  PARTIDA 07. CAPÍTULO 03. PROGRAMA 01: SUBSECRETARÍA DE PESCA Y ACUICULTURA</vt:lpstr>
      <vt:lpstr>EJECUCIÓN ACUMULADA DE GASTOS A JUNIO DE 2021  PARTIDA 07. CAPÍTULO 04. PROGRAMA 01: SERVICIO NACIONAL DE PESCA Y ACUICULTURA</vt:lpstr>
      <vt:lpstr>EJECUCIÓN ACUMULADA DE GASTOS A JUNIO DE 2021  PARTIDA 07. CAPÍTULO 06. PROGRAMA 01: CORPORACIÓN DE FOMENTO DE LA PRODUCCIÓN</vt:lpstr>
      <vt:lpstr>EJECUCIÓN ACUMULADA DE GASTOS A JUNIO DE 2021  PARTIDA 07. CAPÍTULO 06. PROGRAMA 01: CORPORACIÓN DE FOMENTO DE LA PRODUCCIÓN</vt:lpstr>
      <vt:lpstr>EJECUCIÓN ACUMULADA DE GASTOS A JUNIO DE 2021  PARTIDA 07. CAPÍTULO 06. PROGRAMA 01: CORPORACIÓN DE FOMENTO DE LA PRODUCCIÓN</vt:lpstr>
      <vt:lpstr>EJECUCIÓN ACUMULADA DE GASTOS A JUNIO DE 2021  PARTIDA 07. CAPÍTULO 07. PROGRAMA 01: INSTITUTO NACIONAL DE ESTADÍSTICAS</vt:lpstr>
      <vt:lpstr>EJECUCIÓN ACUMULADA DE GASTOS A JUNIO DE 2021  PARTIDA 07. CAPÍTULO 07. PROGRAMA 02: PROGRAMA CENSOS</vt:lpstr>
      <vt:lpstr>EJECUCIÓN ACUMULADA DE GASTOS A JUNIO DE 2021  PARTIDA 07. CAPÍTULO 07. PROGRAMA 08: FISCALÍA NACIONAL ECONÓMICA</vt:lpstr>
      <vt:lpstr>EJECUCIÓN ACUMULADA DE GASTOS A JUNIO DE 2021  PARTIDA 07. CAPÍTULO 09. PROGRAMA 01: SERVICIO NACIONAL DE TURISMO</vt:lpstr>
      <vt:lpstr>EJECUCIÓN ACUMULADA DE GASTOS A JUNIO DE 2021  PARTIDA 07. CAPÍTULO 09. PROGRAMA 03: PROGRAMA DE PROMOCIÓN INTERNACIONAL</vt:lpstr>
      <vt:lpstr>EJECUCIÓN ACUMULADA DE GASTOS A JUNIO DE 2021  PARTIDA 07. CAPÍTULO 16. PROGRAMA 01: SERVICIO DE COOPERACIÓN TÉCNICA</vt:lpstr>
      <vt:lpstr>EJECUCIÓN ACUMULADA DE GASTOS A JUNIO DE 2021  PARTIDA 07. CAPÍTULO 19. PROGRAMA 01: COMITÉ INNOVA CHILE</vt:lpstr>
      <vt:lpstr>EJECUCIÓN ACUMULADA DE GASTOS A JUNIO DE 2021  PARTIDA 07. CAPÍTULO 21. PROGRAMA 01: AGENCIA DE PROMOCIÓN DE LA INVERSIÓN EXTRANJERA</vt:lpstr>
      <vt:lpstr>EJECUCIÓN ACUMULADA DE GASTOS A JUNIO DE 2021  PARTIDA 07. CAPÍTULO 23. PROGRAMA 01: INSTITUTO NACIONAL DE PROPIEDAD INDUSTRIAL</vt:lpstr>
      <vt:lpstr>EJECUCIÓN ACUMULADA DE GASTOS A JUNIO DE 2021  PARTIDA 07. CAPÍTULO 24. PROGRAMA 01: SUBSECRETARÍA DE TURISMO</vt:lpstr>
      <vt:lpstr>EJECUCIÓN ACUMULADA DE GASTOS A JUNIO DE 2021  PARTIDA 07. CAPÍTULO 25. PROGRAMA 01: SUPERINTENDENCIA DE INSOLVENCIA Y REEMPRENDIMIENTO</vt:lpstr>
      <vt:lpstr>EJECUCIÓN ACUMULADA DE GASTOS A JUNIO DE 2021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422</cp:revision>
  <cp:lastPrinted>2019-10-14T18:23:01Z</cp:lastPrinted>
  <dcterms:created xsi:type="dcterms:W3CDTF">2016-06-23T13:38:47Z</dcterms:created>
  <dcterms:modified xsi:type="dcterms:W3CDTF">2021-08-08T22:01:11Z</dcterms:modified>
</cp:coreProperties>
</file>