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06'!$D$21:$I$21</c:f>
              <c:numCache>
                <c:formatCode>0.0%</c:formatCode>
                <c:ptCount val="6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5449416"/>
        <c:axId val="505456472"/>
      </c:lineChart>
      <c:catAx>
        <c:axId val="5054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5456472"/>
        <c:crosses val="autoZero"/>
        <c:auto val="1"/>
        <c:lblAlgn val="ctr"/>
        <c:lblOffset val="100"/>
        <c:noMultiLvlLbl val="0"/>
      </c:catAx>
      <c:valAx>
        <c:axId val="50545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54494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06'!$D$27:$I$27</c:f>
              <c:numCache>
                <c:formatCode>0.0%</c:formatCode>
                <c:ptCount val="6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445104"/>
        <c:axId val="505450984"/>
      </c:barChart>
      <c:catAx>
        <c:axId val="50544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5450984"/>
        <c:crosses val="autoZero"/>
        <c:auto val="1"/>
        <c:lblAlgn val="ctr"/>
        <c:lblOffset val="100"/>
        <c:noMultiLvlLbl val="0"/>
      </c:catAx>
      <c:valAx>
        <c:axId val="505450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54451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1" y="132081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92459"/>
              </p:ext>
            </p:extLst>
          </p:nvPr>
        </p:nvGraphicFramePr>
        <p:xfrm>
          <a:off x="530871" y="1609791"/>
          <a:ext cx="8122069" cy="4627520"/>
        </p:xfrm>
        <a:graphic>
          <a:graphicData uri="http://schemas.openxmlformats.org/drawingml/2006/table">
            <a:tbl>
              <a:tblPr/>
              <a:tblGrid>
                <a:gridCol w="632069"/>
                <a:gridCol w="290750"/>
                <a:gridCol w="293911"/>
                <a:gridCol w="2303887"/>
                <a:gridCol w="796405"/>
                <a:gridCol w="796405"/>
                <a:gridCol w="745840"/>
                <a:gridCol w="745840"/>
                <a:gridCol w="758481"/>
                <a:gridCol w="758481"/>
              </a:tblGrid>
              <a:tr h="1841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0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27.309.435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14.374.849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12.728.228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6.286.952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3.520.875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8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1.898.774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817122"/>
              </p:ext>
            </p:extLst>
          </p:nvPr>
        </p:nvGraphicFramePr>
        <p:xfrm>
          <a:off x="518862" y="1868434"/>
          <a:ext cx="8167938" cy="3583959"/>
        </p:xfrm>
        <a:graphic>
          <a:graphicData uri="http://schemas.openxmlformats.org/drawingml/2006/table">
            <a:tbl>
              <a:tblPr/>
              <a:tblGrid>
                <a:gridCol w="634650"/>
                <a:gridCol w="291939"/>
                <a:gridCol w="295112"/>
                <a:gridCol w="2398974"/>
                <a:gridCol w="799659"/>
                <a:gridCol w="799659"/>
                <a:gridCol w="748886"/>
                <a:gridCol w="675901"/>
                <a:gridCol w="761579"/>
                <a:gridCol w="761579"/>
              </a:tblGrid>
              <a:tr h="2369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56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62597"/>
              </p:ext>
            </p:extLst>
          </p:nvPr>
        </p:nvGraphicFramePr>
        <p:xfrm>
          <a:off x="518865" y="1654412"/>
          <a:ext cx="8167934" cy="4643058"/>
        </p:xfrm>
        <a:graphic>
          <a:graphicData uri="http://schemas.openxmlformats.org/drawingml/2006/table">
            <a:tbl>
              <a:tblPr/>
              <a:tblGrid>
                <a:gridCol w="723092"/>
                <a:gridCol w="301289"/>
                <a:gridCol w="280199"/>
                <a:gridCol w="2630251"/>
                <a:gridCol w="723092"/>
                <a:gridCol w="711041"/>
                <a:gridCol w="711041"/>
                <a:gridCol w="641745"/>
                <a:gridCol w="723092"/>
                <a:gridCol w="723092"/>
              </a:tblGrid>
              <a:tr h="2019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84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6.862.161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2.461.874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2.644.501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-24.525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1.091.626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581.934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7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403.341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3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095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8996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54934"/>
              </p:ext>
            </p:extLst>
          </p:nvPr>
        </p:nvGraphicFramePr>
        <p:xfrm>
          <a:off x="518862" y="2020115"/>
          <a:ext cx="8167931" cy="4034056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374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72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3.915.267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2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53385"/>
              </p:ext>
            </p:extLst>
          </p:nvPr>
        </p:nvGraphicFramePr>
        <p:xfrm>
          <a:off x="417237" y="1700808"/>
          <a:ext cx="821079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210586"/>
              </p:ext>
            </p:extLst>
          </p:nvPr>
        </p:nvGraphicFramePr>
        <p:xfrm>
          <a:off x="466600" y="1772816"/>
          <a:ext cx="821079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553486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7160" y="162573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144"/>
              </p:ext>
            </p:extLst>
          </p:nvPr>
        </p:nvGraphicFramePr>
        <p:xfrm>
          <a:off x="467544" y="1993088"/>
          <a:ext cx="8131668" cy="3380127"/>
        </p:xfrm>
        <a:graphic>
          <a:graphicData uri="http://schemas.openxmlformats.org/drawingml/2006/table">
            <a:tbl>
              <a:tblPr/>
              <a:tblGrid>
                <a:gridCol w="815887"/>
                <a:gridCol w="2461258"/>
                <a:gridCol w="856681"/>
                <a:gridCol w="856681"/>
                <a:gridCol w="856681"/>
                <a:gridCol w="788690"/>
                <a:gridCol w="747895"/>
                <a:gridCol w="747895"/>
              </a:tblGrid>
              <a:tr h="2393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286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91.295.651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45.108.738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53.290.088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26.583.097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3.158.011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25943"/>
              </p:ext>
            </p:extLst>
          </p:nvPr>
        </p:nvGraphicFramePr>
        <p:xfrm>
          <a:off x="467546" y="2243695"/>
          <a:ext cx="8219253" cy="3273536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1643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28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92281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85081"/>
              </p:ext>
            </p:extLst>
          </p:nvPr>
        </p:nvGraphicFramePr>
        <p:xfrm>
          <a:off x="539151" y="2348881"/>
          <a:ext cx="8147648" cy="2880319"/>
        </p:xfrm>
        <a:graphic>
          <a:graphicData uri="http://schemas.openxmlformats.org/drawingml/2006/table">
            <a:tbl>
              <a:tblPr/>
              <a:tblGrid>
                <a:gridCol w="268183"/>
                <a:gridCol w="3052175"/>
                <a:gridCol w="855631"/>
                <a:gridCol w="830089"/>
                <a:gridCol w="779007"/>
                <a:gridCol w="830089"/>
                <a:gridCol w="766237"/>
                <a:gridCol w="766237"/>
              </a:tblGrid>
              <a:tr h="968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1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33.677.967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838.224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16.941.953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6.650.029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2.704.676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6.862.161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2.461.874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7.426.806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3.915.267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10.003.816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4.710.119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27.309.435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14.374.849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36292"/>
              </p:ext>
            </p:extLst>
          </p:nvPr>
        </p:nvGraphicFramePr>
        <p:xfrm>
          <a:off x="542902" y="1743714"/>
          <a:ext cx="8073475" cy="4739765"/>
        </p:xfrm>
        <a:graphic>
          <a:graphicData uri="http://schemas.openxmlformats.org/drawingml/2006/table">
            <a:tbl>
              <a:tblPr/>
              <a:tblGrid>
                <a:gridCol w="583765"/>
                <a:gridCol w="268532"/>
                <a:gridCol w="271451"/>
                <a:gridCol w="2653214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1685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1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33.677.967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16.941.953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23.910.468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-230.521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12.343.494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1.985.408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468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5" y="162550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84164"/>
              </p:ext>
            </p:extLst>
          </p:nvPr>
        </p:nvGraphicFramePr>
        <p:xfrm>
          <a:off x="467546" y="2002469"/>
          <a:ext cx="8219254" cy="3672400"/>
        </p:xfrm>
        <a:graphic>
          <a:graphicData uri="http://schemas.openxmlformats.org/drawingml/2006/table">
            <a:tbl>
              <a:tblPr/>
              <a:tblGrid>
                <a:gridCol w="774792"/>
                <a:gridCol w="297004"/>
                <a:gridCol w="300232"/>
                <a:gridCol w="2469650"/>
                <a:gridCol w="774792"/>
                <a:gridCol w="684400"/>
                <a:gridCol w="684400"/>
                <a:gridCol w="684400"/>
                <a:gridCol w="774792"/>
                <a:gridCol w="774792"/>
              </a:tblGrid>
              <a:tr h="2026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5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10.003.816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4138</TotalTime>
  <Words>2273</Words>
  <Application>Microsoft Office PowerPoint</Application>
  <PresentationFormat>Presentación en pantalla (4:3)</PresentationFormat>
  <Paragraphs>1338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JUNIO DE 2021 PARTIDA 06: MINISTERIO DE RELACIONES EXTERIORES</vt:lpstr>
      <vt:lpstr>EJECUCIÓN ACUMULADA DE GASTOS A JUNIO DE 2021  PARTIDA 06 MINISTERIO DE RELACIONES EXTERIORES</vt:lpstr>
      <vt:lpstr>EJECUCIÓN ACUMULADA DE GASTOS A JUNIO DE 2021  PARTIDA 06 MINISTERIO DE RELACIONES EXTERIORES</vt:lpstr>
      <vt:lpstr>EJECUCIÓN ACUMULADA DE GASTOS A JUNIO DE 2021  PARTIDA 06 MINISTERIO DE RELACIONES EXTERIORES</vt:lpstr>
      <vt:lpstr>EJECUCIÓN ACUMULADA DE GASTOS A JUNIO DE 2021  PARTIDA 06 MINISTERIO DE RELACIONES EXTERIORES</vt:lpstr>
      <vt:lpstr>EJECUCIÓN ACUMULADA DE GASTOS A JUNIO DE 2021  PARTIDA 06 MINISTERIO DE RELACIONES EXTERIORES</vt:lpstr>
      <vt:lpstr>EJECUCIÓN ACUMULADA DE GASTOS A JUNIO DE 2021  PARTIDA 06 RESUMEN POR CAPÍTULOS</vt:lpstr>
      <vt:lpstr>EJECUCIÓN ACUMULADA DE GASTOS A JUNIO DE 2021  PARTIDA 06. CAPÍTULO 01. PROGRAMA 01: SECRETARÍA Y ADMINISTRACIÓN GENERAL Y SERVICIO EXTERIOR</vt:lpstr>
      <vt:lpstr>EJECUCIÓN ACUMULADA DE GASTOS A JUNIO DE 2021  PARTIDA 06. CAPÍTULO 02. PROGRAMA 01: DIRECCIÓN GENERAL DE RELACIONES ECONÓMICAS INTERNACIONALES</vt:lpstr>
      <vt:lpstr>EJECUCIÓN ACUMULADA DE GASTOS A JUNIO DE 2021  PARTIDA 06. CAPÍTULO 02. PROGRAMA 02: PROMOCIÓN DE EXPORTACIONES</vt:lpstr>
      <vt:lpstr>EJECUCIÓN ACUMULADA DE GASTOS A JUNIO DE 2021  PARTIDA 06. CAPÍTULO 03. PROGRAMA 01: DIRECCIÓN DE FRONTERAS Y LÍMITES DE ESTADO</vt:lpstr>
      <vt:lpstr>EJECUCIÓN ACUMULADA DE GASTOS A JUNIO DE 2021  PARTIDA 06. CAPÍTULO 04. PROGRAMA 01: INSTITUTO ANTÁRTICO CHILENO</vt:lpstr>
      <vt:lpstr>EJECUCIÓN ACUMULADA DE GASTOS A JUNIO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334</cp:revision>
  <cp:lastPrinted>2019-06-03T14:10:49Z</cp:lastPrinted>
  <dcterms:created xsi:type="dcterms:W3CDTF">2016-06-23T13:38:47Z</dcterms:created>
  <dcterms:modified xsi:type="dcterms:W3CDTF">2021-08-05T15:35:11Z</dcterms:modified>
</cp:coreProperties>
</file>