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04'!$D$35:$I$35</c:f>
              <c:numCache>
                <c:formatCode>0.0%</c:formatCode>
                <c:ptCount val="6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5674552"/>
        <c:axId val="455674944"/>
      </c:barChart>
      <c:catAx>
        <c:axId val="45567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674944"/>
        <c:crosses val="autoZero"/>
        <c:auto val="0"/>
        <c:lblAlgn val="ctr"/>
        <c:lblOffset val="100"/>
        <c:noMultiLvlLbl val="0"/>
      </c:catAx>
      <c:valAx>
        <c:axId val="4556749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5674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04'!$D$31:$I$31</c:f>
              <c:numCache>
                <c:formatCode>0.0%</c:formatCode>
                <c:ptCount val="6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5677296"/>
        <c:axId val="455678472"/>
      </c:lineChart>
      <c:catAx>
        <c:axId val="45567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678472"/>
        <c:crosses val="autoZero"/>
        <c:auto val="1"/>
        <c:lblAlgn val="ctr"/>
        <c:lblOffset val="100"/>
        <c:tickLblSkip val="1"/>
        <c:noMultiLvlLbl val="0"/>
      </c:catAx>
      <c:valAx>
        <c:axId val="4556784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5677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622693"/>
              </p:ext>
            </p:extLst>
          </p:nvPr>
        </p:nvGraphicFramePr>
        <p:xfrm>
          <a:off x="479235" y="1556792"/>
          <a:ext cx="8229600" cy="4799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353937"/>
              </p:ext>
            </p:extLst>
          </p:nvPr>
        </p:nvGraphicFramePr>
        <p:xfrm>
          <a:off x="467544" y="1628800"/>
          <a:ext cx="8229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6680" y="15898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40864"/>
              </p:ext>
            </p:extLst>
          </p:nvPr>
        </p:nvGraphicFramePr>
        <p:xfrm>
          <a:off x="395535" y="1916829"/>
          <a:ext cx="8210797" cy="3307285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8"/>
              </a:tblGrid>
              <a:tr h="27276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353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45.981.295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38.630.694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04375"/>
              </p:ext>
            </p:extLst>
          </p:nvPr>
        </p:nvGraphicFramePr>
        <p:xfrm>
          <a:off x="391214" y="1657224"/>
          <a:ext cx="8210798" cy="4603460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0"/>
                <a:gridCol w="889448"/>
                <a:gridCol w="889448"/>
                <a:gridCol w="889448"/>
                <a:gridCol w="889448"/>
                <a:gridCol w="796520"/>
              </a:tblGrid>
              <a:tr h="1992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82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45.981.295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38.630.694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2.668.338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178.184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169.209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4.492.020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4.110.891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453</Words>
  <Application>Microsoft Office PowerPoint</Application>
  <PresentationFormat>Presentación en pantalla (4:3)</PresentationFormat>
  <Paragraphs>270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JUNIO DE 2021 PARTIDA 04: CONTRALORÍA GENERAL DE LA REPÚBLICA</vt:lpstr>
      <vt:lpstr>EJECUCIÓN ACUMULADA DE GASTOS A JUNIO DE 2021  PARTIDA 04 CONTRALORÍA GENERAL DE LA REPÚBLICA</vt:lpstr>
      <vt:lpstr>EJECUCIÓN ACUMULADA DE GASTOS A JUNIO DE 2021  PARTIDA 04 CONTRALORÍA GENERAL DE LA REPÚBLICA</vt:lpstr>
      <vt:lpstr>EJECUCION ACUMULADA DE GASTOS A JUNIO DE 2021  PARTIDA 04 CONTRALORÍA GENERAL DE LA REPÚBLICA</vt:lpstr>
      <vt:lpstr>EJECUCIÓN ACUMULADA DE GASTOS A JUNIO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282</cp:revision>
  <cp:lastPrinted>2019-10-18T21:20:26Z</cp:lastPrinted>
  <dcterms:created xsi:type="dcterms:W3CDTF">2016-06-23T13:38:47Z</dcterms:created>
  <dcterms:modified xsi:type="dcterms:W3CDTF">2021-08-02T21:40:26Z</dcterms:modified>
</cp:coreProperties>
</file>