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6" r:id="rId2"/>
    <p:sldId id="308" r:id="rId3"/>
    <p:sldId id="300" r:id="rId4"/>
    <p:sldId id="307" r:id="rId5"/>
    <p:sldId id="264" r:id="rId6"/>
    <p:sldId id="263" r:id="rId7"/>
    <p:sldId id="281" r:id="rId8"/>
    <p:sldId id="282" r:id="rId9"/>
    <p:sldId id="302" r:id="rId10"/>
    <p:sldId id="306" r:id="rId11"/>
    <p:sldId id="309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800" b="1" dirty="0"/>
              <a:t>Distribución</a:t>
            </a:r>
            <a:r>
              <a:rPr lang="en-US" sz="800" b="1" baseline="0" dirty="0"/>
              <a:t> </a:t>
            </a:r>
            <a:r>
              <a:rPr lang="en-US" sz="800" b="1" dirty="0"/>
              <a:t>Presupuesto Inicial por Subtítulos</a:t>
            </a:r>
            <a:r>
              <a:rPr lang="en-US" sz="800" b="1" baseline="0" dirty="0"/>
              <a:t> de Gasto</a:t>
            </a:r>
            <a:endParaRPr lang="en-US" sz="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02'!$D$53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65A-49F2-B808-CCC9ACA4B91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65A-49F2-B808-CCC9ACA4B91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65A-49F2-B808-CCC9ACA4B91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65A-49F2-B808-CCC9ACA4B91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02'!$C$54:$C$57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02'!$D$54:$D$57</c:f>
              <c:numCache>
                <c:formatCode>General</c:formatCode>
                <c:ptCount val="4"/>
                <c:pt idx="0" formatCode="_-* #,##0_-;\-* #,##0_-;_-* &quot;-&quot;??_-;_-@_-">
                  <c:v>72031688</c:v>
                </c:pt>
                <c:pt idx="1">
                  <c:v>12697510</c:v>
                </c:pt>
                <c:pt idx="2">
                  <c:v>43033869</c:v>
                </c:pt>
                <c:pt idx="3" formatCode="#,##0">
                  <c:v>2443983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65A-49F2-B808-CCC9ACA4B91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2380923228375109E-3"/>
          <c:y val="0.76270793650793656"/>
          <c:w val="0.97238485782392481"/>
          <c:h val="0.215611904761904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800" b="1" dirty="0"/>
              <a:t>Distribución Presupuesto Inicial por Capítulo </a:t>
            </a:r>
          </a:p>
          <a:p>
            <a:pPr algn="ctr">
              <a:defRPr sz="1200" b="1"/>
            </a:pPr>
            <a:r>
              <a:rPr lang="en-US" sz="800" b="1" dirty="0"/>
              <a:t>(en</a:t>
            </a:r>
            <a:r>
              <a:rPr lang="en-US" sz="800" b="1" baseline="0" dirty="0"/>
              <a:t> millones de $)</a:t>
            </a:r>
            <a:endParaRPr lang="en-US" sz="800" b="1" dirty="0"/>
          </a:p>
        </c:rich>
      </c:tx>
      <c:layout>
        <c:manualLayout>
          <c:xMode val="edge"/>
          <c:yMode val="edge"/>
          <c:x val="0.23508027196895792"/>
          <c:y val="1.4453477868112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02'!$J$53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02'!$I$54:$I$58</c:f>
              <c:strCache>
                <c:ptCount val="5"/>
                <c:pt idx="0">
                  <c:v>Senado</c:v>
                </c:pt>
                <c:pt idx="1">
                  <c:v>Cámara de Diputados</c:v>
                </c:pt>
                <c:pt idx="2">
                  <c:v>Biblioteca del Congreso</c:v>
                </c:pt>
                <c:pt idx="3">
                  <c:v>Consejo Resolutivo de Asignaciones Parlamentarias</c:v>
                </c:pt>
                <c:pt idx="4">
                  <c:v>Comité de Auditoria Parlamentaria</c:v>
                </c:pt>
              </c:strCache>
            </c:strRef>
          </c:cat>
          <c:val>
            <c:numRef>
              <c:f>'Partida 02'!$J$54:$J$58</c:f>
              <c:numCache>
                <c:formatCode>#,##0</c:formatCode>
                <c:ptCount val="5"/>
                <c:pt idx="0">
                  <c:v>44454704000</c:v>
                </c:pt>
                <c:pt idx="1">
                  <c:v>71602098000</c:v>
                </c:pt>
                <c:pt idx="2">
                  <c:v>12873806000</c:v>
                </c:pt>
                <c:pt idx="3">
                  <c:v>510164000</c:v>
                </c:pt>
                <c:pt idx="4">
                  <c:v>766278000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7B-438C-8CAA-62B5F1A8FF7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651776"/>
        <c:axId val="446363664"/>
      </c:barChart>
      <c:catAx>
        <c:axId val="4496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363664"/>
        <c:crosses val="autoZero"/>
        <c:auto val="1"/>
        <c:lblAlgn val="ctr"/>
        <c:lblOffset val="100"/>
        <c:noMultiLvlLbl val="0"/>
      </c:catAx>
      <c:valAx>
        <c:axId val="44636366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449651776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02'!$C$22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02'!$D$22:$O$22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7.5223901170098112E-2</c:v>
                </c:pt>
                <c:pt idx="2">
                  <c:v>9.4547420023096004E-2</c:v>
                </c:pt>
                <c:pt idx="3">
                  <c:v>8.2244324251765019E-2</c:v>
                </c:pt>
                <c:pt idx="4">
                  <c:v>8.0373148453954879E-2</c:v>
                </c:pt>
                <c:pt idx="5">
                  <c:v>9.8565732350681612E-2</c:v>
                </c:pt>
                <c:pt idx="6">
                  <c:v>8.2183004744627808E-2</c:v>
                </c:pt>
                <c:pt idx="7">
                  <c:v>7.3367207155906944E-2</c:v>
                </c:pt>
                <c:pt idx="8">
                  <c:v>9.351456681412279E-2</c:v>
                </c:pt>
                <c:pt idx="9">
                  <c:v>7.5157128743297219E-2</c:v>
                </c:pt>
                <c:pt idx="10">
                  <c:v>7.373373602559434E-2</c:v>
                </c:pt>
                <c:pt idx="11">
                  <c:v>0.10477600575884213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E1-420D-A9D0-132D01790FC8}"/>
            </c:ext>
          </c:extLst>
        </c:ser>
        <c:ser>
          <c:idx val="0"/>
          <c:order val="1"/>
          <c:tx>
            <c:strRef>
              <c:f>'Partida 02'!$C$23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02'!$D$23:$O$23</c:f>
              <c:numCache>
                <c:formatCode>0.0%</c:formatCode>
                <c:ptCount val="12"/>
                <c:pt idx="0">
                  <c:v>8.8593306981596148E-2</c:v>
                </c:pt>
                <c:pt idx="1">
                  <c:v>6.9888165313804679E-2</c:v>
                </c:pt>
                <c:pt idx="2">
                  <c:v>9.806016439684867E-2</c:v>
                </c:pt>
                <c:pt idx="3">
                  <c:v>7.3979494927084291E-2</c:v>
                </c:pt>
                <c:pt idx="4">
                  <c:v>7.0127101316141693E-2</c:v>
                </c:pt>
                <c:pt idx="5">
                  <c:v>8.847072546089646E-2</c:v>
                </c:pt>
                <c:pt idx="6">
                  <c:v>7.7096284261562342E-2</c:v>
                </c:pt>
                <c:pt idx="7">
                  <c:v>6.5930461112732403E-2</c:v>
                </c:pt>
                <c:pt idx="8">
                  <c:v>9.2724814471508141E-2</c:v>
                </c:pt>
                <c:pt idx="9">
                  <c:v>7.0980931335861683E-2</c:v>
                </c:pt>
                <c:pt idx="10">
                  <c:v>6.9320724449625837E-2</c:v>
                </c:pt>
                <c:pt idx="11">
                  <c:v>0.10423060905283879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E1-420D-A9D0-132D01790FC8}"/>
            </c:ext>
          </c:extLst>
        </c:ser>
        <c:ser>
          <c:idx val="1"/>
          <c:order val="2"/>
          <c:tx>
            <c:strRef>
              <c:f>'Partida 02'!$C$24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8154285270043639E-3"/>
                  <c:y val="3.62811635911952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5E1-420D-A9D0-132D01790FC8}"/>
                </c:ext>
              </c:extLst>
            </c:dLbl>
            <c:dLbl>
              <c:idx val="1"/>
              <c:layout>
                <c:manualLayout>
                  <c:x val="1.101928565875545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5E1-420D-A9D0-132D01790FC8}"/>
                </c:ext>
              </c:extLst>
            </c:dLbl>
            <c:dLbl>
              <c:idx val="2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5E1-420D-A9D0-132D01790FC8}"/>
                </c:ext>
              </c:extLst>
            </c:dLbl>
            <c:dLbl>
              <c:idx val="3"/>
              <c:layout>
                <c:manualLayout>
                  <c:x val="1.1019285658755457E-2"/>
                  <c:y val="7.25623271823905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5E1-420D-A9D0-132D01790FC8}"/>
                </c:ext>
              </c:extLst>
            </c:dLbl>
            <c:dLbl>
              <c:idx val="4"/>
              <c:layout>
                <c:manualLayout>
                  <c:x val="1.0993234934124898E-2"/>
                  <c:y val="3.628116359119526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7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78929624947321E-2"/>
                      <c:h val="4.914297892350073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45E1-420D-A9D0-132D01790FC8}"/>
                </c:ext>
              </c:extLst>
            </c:dLbl>
            <c:dLbl>
              <c:idx val="5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5E1-420D-A9D0-132D01790FC8}"/>
                </c:ext>
              </c:extLst>
            </c:dLbl>
            <c:dLbl>
              <c:idx val="6"/>
              <c:layout>
                <c:manualLayout>
                  <c:x val="4.4598960528163248E-3"/>
                  <c:y val="-6.651469820038847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5E1-420D-A9D0-132D01790FC8}"/>
                </c:ext>
              </c:extLst>
            </c:dLbl>
            <c:dLbl>
              <c:idx val="8"/>
              <c:layout>
                <c:manualLayout>
                  <c:x val="1.3223142790506548E-2"/>
                  <c:y val="-3.325734910019423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5E1-420D-A9D0-132D01790FC8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45E1-420D-A9D0-132D01790F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02'!$D$24:$I$24</c:f>
              <c:numCache>
                <c:formatCode>0.0%</c:formatCode>
                <c:ptCount val="6"/>
                <c:pt idx="0">
                  <c:v>7.0577215289033893E-2</c:v>
                </c:pt>
                <c:pt idx="1">
                  <c:v>6.3726879612125462E-2</c:v>
                </c:pt>
                <c:pt idx="2">
                  <c:v>9.0198840350818543E-2</c:v>
                </c:pt>
                <c:pt idx="3">
                  <c:v>7.6813482909227571E-2</c:v>
                </c:pt>
                <c:pt idx="4">
                  <c:v>6.7425251781132706E-2</c:v>
                </c:pt>
                <c:pt idx="5">
                  <c:v>8.7735356752416671E-2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5E1-420D-A9D0-132D01790FC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2019 - 2020 - 2021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9042584243457908"/>
          <c:y val="3.62811635911952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02'!$C$16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02'!$D$16:$O$16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0.15292043094898852</c:v>
                </c:pt>
                <c:pt idx="2">
                  <c:v>0.24746785097208454</c:v>
                </c:pt>
                <c:pt idx="3">
                  <c:v>0.32898344420372277</c:v>
                </c:pt>
                <c:pt idx="4">
                  <c:v>0.40927128758975723</c:v>
                </c:pt>
                <c:pt idx="5">
                  <c:v>0.50613386856102771</c:v>
                </c:pt>
                <c:pt idx="6">
                  <c:v>0.5759371686068292</c:v>
                </c:pt>
                <c:pt idx="7">
                  <c:v>0.64678600932012842</c:v>
                </c:pt>
                <c:pt idx="8">
                  <c:v>0.73494894803233013</c:v>
                </c:pt>
                <c:pt idx="9">
                  <c:v>0.81010607677562729</c:v>
                </c:pt>
                <c:pt idx="10">
                  <c:v>0.88367129430788371</c:v>
                </c:pt>
                <c:pt idx="11">
                  <c:v>0.98485037350797855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CFC-4AE9-8330-0B5DE9AC9493}"/>
            </c:ext>
          </c:extLst>
        </c:ser>
        <c:ser>
          <c:idx val="0"/>
          <c:order val="1"/>
          <c:tx>
            <c:strRef>
              <c:f>'Partida 02'!$C$17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02'!$D$17:$O$17</c:f>
              <c:numCache>
                <c:formatCode>0.0%</c:formatCode>
                <c:ptCount val="12"/>
                <c:pt idx="0">
                  <c:v>8.8593306981596148E-2</c:v>
                </c:pt>
                <c:pt idx="1">
                  <c:v>0.15839784081697289</c:v>
                </c:pt>
                <c:pt idx="2">
                  <c:v>0.25645800521382156</c:v>
                </c:pt>
                <c:pt idx="3">
                  <c:v>0.32926607344430781</c:v>
                </c:pt>
                <c:pt idx="4">
                  <c:v>0.39873679872111378</c:v>
                </c:pt>
                <c:pt idx="5">
                  <c:v>0.48650364975528221</c:v>
                </c:pt>
                <c:pt idx="6">
                  <c:v>0.56359993401684449</c:v>
                </c:pt>
                <c:pt idx="7">
                  <c:v>0.62953039512957698</c:v>
                </c:pt>
                <c:pt idx="8">
                  <c:v>0.71157291278393331</c:v>
                </c:pt>
                <c:pt idx="9">
                  <c:v>0.79741710830752943</c:v>
                </c:pt>
                <c:pt idx="10">
                  <c:v>0.86673783275715532</c:v>
                </c:pt>
                <c:pt idx="11">
                  <c:v>0.96970734130481084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CFC-4AE9-8330-0B5DE9AC9493}"/>
            </c:ext>
          </c:extLst>
        </c:ser>
        <c:ser>
          <c:idx val="1"/>
          <c:order val="2"/>
          <c:tx>
            <c:strRef>
              <c:f>'Partida 02'!$C$18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accent2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5.9880957543349655E-2"/>
                  <c:y val="-2.9058069573559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CFC-4AE9-8330-0B5DE9AC9493}"/>
                </c:ext>
              </c:extLst>
            </c:dLbl>
            <c:dLbl>
              <c:idx val="1"/>
              <c:layout>
                <c:manualLayout>
                  <c:x val="-6.8184926450385527E-2"/>
                  <c:y val="-3.6281163591195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CFC-4AE9-8330-0B5DE9AC9493}"/>
                </c:ext>
              </c:extLst>
            </c:dLbl>
            <c:dLbl>
              <c:idx val="2"/>
              <c:layout>
                <c:manualLayout>
                  <c:x val="-6.0200658327292531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CFC-4AE9-8330-0B5DE9AC9493}"/>
                </c:ext>
              </c:extLst>
            </c:dLbl>
            <c:dLbl>
              <c:idx val="3"/>
              <c:layout>
                <c:manualLayout>
                  <c:x val="-6.4659966351536424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CFC-4AE9-8330-0B5DE9AC9493}"/>
                </c:ext>
              </c:extLst>
            </c:dLbl>
            <c:dLbl>
              <c:idx val="4"/>
              <c:layout>
                <c:manualLayout>
                  <c:x val="-5.5741350303048685E-2"/>
                  <c:y val="-2.539681451383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CFC-4AE9-8330-0B5DE9AC9493}"/>
                </c:ext>
              </c:extLst>
            </c:dLbl>
            <c:dLbl>
              <c:idx val="5"/>
              <c:layout>
                <c:manualLayout>
                  <c:x val="-4.4593080242438965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CFC-4AE9-8330-0B5DE9AC9493}"/>
                </c:ext>
              </c:extLst>
            </c:dLbl>
            <c:dLbl>
              <c:idx val="6"/>
              <c:layout>
                <c:manualLayout>
                  <c:x val="-5.3511696290926662E-2"/>
                  <c:y val="-3.2653047232075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CFC-4AE9-8330-0B5DE9AC9493}"/>
                </c:ext>
              </c:extLst>
            </c:dLbl>
            <c:dLbl>
              <c:idx val="7"/>
              <c:layout>
                <c:manualLayout>
                  <c:x val="-5.7971004315170549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CFC-4AE9-8330-0B5DE9AC9493}"/>
                </c:ext>
              </c:extLst>
            </c:dLbl>
            <c:dLbl>
              <c:idx val="8"/>
              <c:layout>
                <c:manualLayout>
                  <c:x val="-6.6889620363658406E-2"/>
                  <c:y val="-1.0884349077358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CFC-4AE9-8330-0B5DE9AC9493}"/>
                </c:ext>
              </c:extLst>
            </c:dLbl>
            <c:dLbl>
              <c:idx val="9"/>
              <c:layout>
                <c:manualLayout>
                  <c:x val="-7.3578582400024156E-2"/>
                  <c:y val="-1.4512465436478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CFC-4AE9-8330-0B5DE9AC9493}"/>
                </c:ext>
              </c:extLst>
            </c:dLbl>
            <c:dLbl>
              <c:idx val="10"/>
              <c:layout>
                <c:manualLayout>
                  <c:x val="-6.4659966351536383E-2"/>
                  <c:y val="-1.45124654364781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CFC-4AE9-8330-0B5DE9AC94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02'!$D$18:$I$18</c:f>
              <c:numCache>
                <c:formatCode>0.0%</c:formatCode>
                <c:ptCount val="6"/>
                <c:pt idx="0">
                  <c:v>7.0577215289033893E-2</c:v>
                </c:pt>
                <c:pt idx="1">
                  <c:v>0.13430409490115935</c:v>
                </c:pt>
                <c:pt idx="2">
                  <c:v>0.22450213380797762</c:v>
                </c:pt>
                <c:pt idx="3">
                  <c:v>0.29712689329997033</c:v>
                </c:pt>
                <c:pt idx="4">
                  <c:v>0.36619978979278978</c:v>
                </c:pt>
                <c:pt idx="5">
                  <c:v>0.45393514654520645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ECFC-4AE9-8330-0B5DE9AC94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251520" y="6356349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262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580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9281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407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563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08-08-2021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937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08-08-2021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71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08-08-2021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125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08-08-2021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415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08-08-2021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0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08-08-2021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951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73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7632848" cy="2100733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JUNIO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julio 2021</a:t>
            </a: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321" y="756663"/>
            <a:ext cx="793610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507381" y="1664208"/>
            <a:ext cx="7953051" cy="3164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A2F8B0E-D5FC-46AE-A8F1-730391CAE2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154624"/>
              </p:ext>
            </p:extLst>
          </p:nvPr>
        </p:nvGraphicFramePr>
        <p:xfrm>
          <a:off x="524321" y="2028078"/>
          <a:ext cx="7914085" cy="1574401"/>
        </p:xfrm>
        <a:graphic>
          <a:graphicData uri="http://schemas.openxmlformats.org/drawingml/2006/table">
            <a:tbl>
              <a:tblPr/>
              <a:tblGrid>
                <a:gridCol w="287472">
                  <a:extLst>
                    <a:ext uri="{9D8B030D-6E8A-4147-A177-3AD203B41FA5}">
                      <a16:colId xmlns:a16="http://schemas.microsoft.com/office/drawing/2014/main" val="1319413757"/>
                    </a:ext>
                  </a:extLst>
                </a:gridCol>
                <a:gridCol w="287472">
                  <a:extLst>
                    <a:ext uri="{9D8B030D-6E8A-4147-A177-3AD203B41FA5}">
                      <a16:colId xmlns:a16="http://schemas.microsoft.com/office/drawing/2014/main" val="2917972868"/>
                    </a:ext>
                  </a:extLst>
                </a:gridCol>
                <a:gridCol w="287472">
                  <a:extLst>
                    <a:ext uri="{9D8B030D-6E8A-4147-A177-3AD203B41FA5}">
                      <a16:colId xmlns:a16="http://schemas.microsoft.com/office/drawing/2014/main" val="1359140944"/>
                    </a:ext>
                  </a:extLst>
                </a:gridCol>
                <a:gridCol w="2578617">
                  <a:extLst>
                    <a:ext uri="{9D8B030D-6E8A-4147-A177-3AD203B41FA5}">
                      <a16:colId xmlns:a16="http://schemas.microsoft.com/office/drawing/2014/main" val="3774541891"/>
                    </a:ext>
                  </a:extLst>
                </a:gridCol>
                <a:gridCol w="770423">
                  <a:extLst>
                    <a:ext uri="{9D8B030D-6E8A-4147-A177-3AD203B41FA5}">
                      <a16:colId xmlns:a16="http://schemas.microsoft.com/office/drawing/2014/main" val="3398350961"/>
                    </a:ext>
                  </a:extLst>
                </a:gridCol>
                <a:gridCol w="770423">
                  <a:extLst>
                    <a:ext uri="{9D8B030D-6E8A-4147-A177-3AD203B41FA5}">
                      <a16:colId xmlns:a16="http://schemas.microsoft.com/office/drawing/2014/main" val="4150603410"/>
                    </a:ext>
                  </a:extLst>
                </a:gridCol>
                <a:gridCol w="770423">
                  <a:extLst>
                    <a:ext uri="{9D8B030D-6E8A-4147-A177-3AD203B41FA5}">
                      <a16:colId xmlns:a16="http://schemas.microsoft.com/office/drawing/2014/main" val="4044550868"/>
                    </a:ext>
                  </a:extLst>
                </a:gridCol>
                <a:gridCol w="770423">
                  <a:extLst>
                    <a:ext uri="{9D8B030D-6E8A-4147-A177-3AD203B41FA5}">
                      <a16:colId xmlns:a16="http://schemas.microsoft.com/office/drawing/2014/main" val="2258375525"/>
                    </a:ext>
                  </a:extLst>
                </a:gridCol>
                <a:gridCol w="701430">
                  <a:extLst>
                    <a:ext uri="{9D8B030D-6E8A-4147-A177-3AD203B41FA5}">
                      <a16:colId xmlns:a16="http://schemas.microsoft.com/office/drawing/2014/main" val="683684415"/>
                    </a:ext>
                  </a:extLst>
                </a:gridCol>
                <a:gridCol w="689930">
                  <a:extLst>
                    <a:ext uri="{9D8B030D-6E8A-4147-A177-3AD203B41FA5}">
                      <a16:colId xmlns:a16="http://schemas.microsoft.com/office/drawing/2014/main" val="3068321665"/>
                    </a:ext>
                  </a:extLst>
                </a:gridCol>
              </a:tblGrid>
              <a:tr h="1384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412939"/>
                  </a:ext>
                </a:extLst>
              </a:tr>
              <a:tr h="423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024564"/>
                  </a:ext>
                </a:extLst>
              </a:tr>
              <a:tr h="1816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510.164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518.115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236.960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883177"/>
                  </a:ext>
                </a:extLst>
              </a:tr>
              <a:tr h="138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474.202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478.976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239093"/>
                  </a:ext>
                </a:extLst>
              </a:tr>
              <a:tr h="138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35.952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35.952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600191"/>
                  </a:ext>
                </a:extLst>
              </a:tr>
              <a:tr h="138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326711"/>
                  </a:ext>
                </a:extLst>
              </a:tr>
              <a:tr h="138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285143"/>
                  </a:ext>
                </a:extLst>
              </a:tr>
              <a:tr h="138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383710"/>
                  </a:ext>
                </a:extLst>
              </a:tr>
              <a:tr h="138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298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321" y="879773"/>
            <a:ext cx="793610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02: COMITÉ DE AUDITORÍA PARLAMENTARIA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524320" y="1547290"/>
            <a:ext cx="7953051" cy="3164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BAB0EE3-B8A8-4BB8-A796-92D54D752D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233023"/>
              </p:ext>
            </p:extLst>
          </p:nvPr>
        </p:nvGraphicFramePr>
        <p:xfrm>
          <a:off x="524320" y="1940209"/>
          <a:ext cx="7936110" cy="1013339"/>
        </p:xfrm>
        <a:graphic>
          <a:graphicData uri="http://schemas.openxmlformats.org/drawingml/2006/table">
            <a:tbl>
              <a:tblPr/>
              <a:tblGrid>
                <a:gridCol w="288272">
                  <a:extLst>
                    <a:ext uri="{9D8B030D-6E8A-4147-A177-3AD203B41FA5}">
                      <a16:colId xmlns:a16="http://schemas.microsoft.com/office/drawing/2014/main" val="1739257766"/>
                    </a:ext>
                  </a:extLst>
                </a:gridCol>
                <a:gridCol w="288272">
                  <a:extLst>
                    <a:ext uri="{9D8B030D-6E8A-4147-A177-3AD203B41FA5}">
                      <a16:colId xmlns:a16="http://schemas.microsoft.com/office/drawing/2014/main" val="891964617"/>
                    </a:ext>
                  </a:extLst>
                </a:gridCol>
                <a:gridCol w="288272">
                  <a:extLst>
                    <a:ext uri="{9D8B030D-6E8A-4147-A177-3AD203B41FA5}">
                      <a16:colId xmlns:a16="http://schemas.microsoft.com/office/drawing/2014/main" val="2874070272"/>
                    </a:ext>
                  </a:extLst>
                </a:gridCol>
                <a:gridCol w="2585794">
                  <a:extLst>
                    <a:ext uri="{9D8B030D-6E8A-4147-A177-3AD203B41FA5}">
                      <a16:colId xmlns:a16="http://schemas.microsoft.com/office/drawing/2014/main" val="3962064902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3301555345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1836007800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3169839398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1600025857"/>
                    </a:ext>
                  </a:extLst>
                </a:gridCol>
                <a:gridCol w="703382">
                  <a:extLst>
                    <a:ext uri="{9D8B030D-6E8A-4147-A177-3AD203B41FA5}">
                      <a16:colId xmlns:a16="http://schemas.microsoft.com/office/drawing/2014/main" val="660782137"/>
                    </a:ext>
                  </a:extLst>
                </a:gridCol>
                <a:gridCol w="691850">
                  <a:extLst>
                    <a:ext uri="{9D8B030D-6E8A-4147-A177-3AD203B41FA5}">
                      <a16:colId xmlns:a16="http://schemas.microsoft.com/office/drawing/2014/main" val="1349309426"/>
                    </a:ext>
                  </a:extLst>
                </a:gridCol>
              </a:tblGrid>
              <a:tr h="1374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143302"/>
                  </a:ext>
                </a:extLst>
              </a:tr>
              <a:tr h="4207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833115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766.278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759.289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386.295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631533"/>
                  </a:ext>
                </a:extLst>
              </a:tr>
              <a:tr h="137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737.990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379.266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396211"/>
                  </a:ext>
                </a:extLst>
              </a:tr>
              <a:tr h="137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890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247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043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995A855A-947D-471A-8AEB-D7BFBC7E38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7149208"/>
              </p:ext>
            </p:extLst>
          </p:nvPr>
        </p:nvGraphicFramePr>
        <p:xfrm>
          <a:off x="539552" y="2226993"/>
          <a:ext cx="3956982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70CB42E9-4E5B-491E-B86C-2E72F16482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6430944"/>
              </p:ext>
            </p:extLst>
          </p:nvPr>
        </p:nvGraphicFramePr>
        <p:xfrm>
          <a:off x="4655460" y="2226993"/>
          <a:ext cx="3936675" cy="2558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850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13324" y="842885"/>
            <a:ext cx="777686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JUNIO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81E5EFB1-E40A-4F3D-B943-A388EAF0BD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553971"/>
              </p:ext>
            </p:extLst>
          </p:nvPr>
        </p:nvGraphicFramePr>
        <p:xfrm>
          <a:off x="613324" y="2204864"/>
          <a:ext cx="7776864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851971"/>
            <a:ext cx="81424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JUNIO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CDE177D-90CC-4F74-9F22-90D47EF3F7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4173864"/>
              </p:ext>
            </p:extLst>
          </p:nvPr>
        </p:nvGraphicFramePr>
        <p:xfrm>
          <a:off x="539552" y="2132856"/>
          <a:ext cx="8104386" cy="3671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2102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2350" y="804028"/>
            <a:ext cx="78660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22349" y="1434015"/>
            <a:ext cx="801357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C946AA2-CC3D-4964-915E-6CCC3F4A5B3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21F63F6-DAAC-4123-8EBB-99882889EF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803646"/>
              </p:ext>
            </p:extLst>
          </p:nvPr>
        </p:nvGraphicFramePr>
        <p:xfrm>
          <a:off x="511440" y="1791148"/>
          <a:ext cx="7866071" cy="1706530"/>
        </p:xfrm>
        <a:graphic>
          <a:graphicData uri="http://schemas.openxmlformats.org/drawingml/2006/table">
            <a:tbl>
              <a:tblPr/>
              <a:tblGrid>
                <a:gridCol w="828658">
                  <a:extLst>
                    <a:ext uri="{9D8B030D-6E8A-4147-A177-3AD203B41FA5}">
                      <a16:colId xmlns:a16="http://schemas.microsoft.com/office/drawing/2014/main" val="4186729434"/>
                    </a:ext>
                  </a:extLst>
                </a:gridCol>
                <a:gridCol w="2213879">
                  <a:extLst>
                    <a:ext uri="{9D8B030D-6E8A-4147-A177-3AD203B41FA5}">
                      <a16:colId xmlns:a16="http://schemas.microsoft.com/office/drawing/2014/main" val="1320192563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1863622035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2957963501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590327849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3591678845"/>
                    </a:ext>
                  </a:extLst>
                </a:gridCol>
                <a:gridCol w="754451">
                  <a:extLst>
                    <a:ext uri="{9D8B030D-6E8A-4147-A177-3AD203B41FA5}">
                      <a16:colId xmlns:a16="http://schemas.microsoft.com/office/drawing/2014/main" val="1595795158"/>
                    </a:ext>
                  </a:extLst>
                </a:gridCol>
                <a:gridCol w="754451">
                  <a:extLst>
                    <a:ext uri="{9D8B030D-6E8A-4147-A177-3AD203B41FA5}">
                      <a16:colId xmlns:a16="http://schemas.microsoft.com/office/drawing/2014/main" val="1605662485"/>
                    </a:ext>
                  </a:extLst>
                </a:gridCol>
              </a:tblGrid>
              <a:tr h="15339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900723"/>
                  </a:ext>
                </a:extLst>
              </a:tr>
              <a:tr h="46977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776565"/>
                  </a:ext>
                </a:extLst>
              </a:tr>
              <a:tr h="1629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130.207.050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131.951.706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1.744.656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59.897.517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790697"/>
                  </a:ext>
                </a:extLst>
              </a:tr>
              <a:tr h="15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72.031.688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71.263.065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-768.623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34.730.164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438633"/>
                  </a:ext>
                </a:extLst>
              </a:tr>
              <a:tr h="15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12.697.510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13.187.510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4.920.693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00222"/>
                  </a:ext>
                </a:extLst>
              </a:tr>
              <a:tr h="15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683.305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2.338.384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888367"/>
                  </a:ext>
                </a:extLst>
              </a:tr>
              <a:tr h="15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43.033.869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43.033.869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18.665.873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317633"/>
                  </a:ext>
                </a:extLst>
              </a:tr>
              <a:tr h="15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1.566.275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995679"/>
                  </a:ext>
                </a:extLst>
              </a:tr>
              <a:tr h="15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389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1044" y="917039"/>
            <a:ext cx="808340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3261535-BF0E-49C8-88FC-1CEBEA8EE893}"/>
              </a:ext>
            </a:extLst>
          </p:cNvPr>
          <p:cNvSpPr txBox="1">
            <a:spLocks/>
          </p:cNvSpPr>
          <p:nvPr/>
        </p:nvSpPr>
        <p:spPr>
          <a:xfrm>
            <a:off x="500832" y="1556792"/>
            <a:ext cx="8122172" cy="4291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8D8C9CA-B356-4EC6-80C8-55EE6732BF7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5988C6B-7188-4A2D-8441-13397BEC61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496603"/>
              </p:ext>
            </p:extLst>
          </p:nvPr>
        </p:nvGraphicFramePr>
        <p:xfrm>
          <a:off x="520996" y="1916832"/>
          <a:ext cx="8083450" cy="1512169"/>
        </p:xfrm>
        <a:graphic>
          <a:graphicData uri="http://schemas.openxmlformats.org/drawingml/2006/table">
            <a:tbl>
              <a:tblPr/>
              <a:tblGrid>
                <a:gridCol w="304691">
                  <a:extLst>
                    <a:ext uri="{9D8B030D-6E8A-4147-A177-3AD203B41FA5}">
                      <a16:colId xmlns:a16="http://schemas.microsoft.com/office/drawing/2014/main" val="439063203"/>
                    </a:ext>
                  </a:extLst>
                </a:gridCol>
                <a:gridCol w="304691">
                  <a:extLst>
                    <a:ext uri="{9D8B030D-6E8A-4147-A177-3AD203B41FA5}">
                      <a16:colId xmlns:a16="http://schemas.microsoft.com/office/drawing/2014/main" val="246222997"/>
                    </a:ext>
                  </a:extLst>
                </a:gridCol>
                <a:gridCol w="2733079">
                  <a:extLst>
                    <a:ext uri="{9D8B030D-6E8A-4147-A177-3AD203B41FA5}">
                      <a16:colId xmlns:a16="http://schemas.microsoft.com/office/drawing/2014/main" val="1145202644"/>
                    </a:ext>
                  </a:extLst>
                </a:gridCol>
                <a:gridCol w="816571">
                  <a:extLst>
                    <a:ext uri="{9D8B030D-6E8A-4147-A177-3AD203B41FA5}">
                      <a16:colId xmlns:a16="http://schemas.microsoft.com/office/drawing/2014/main" val="4102774764"/>
                    </a:ext>
                  </a:extLst>
                </a:gridCol>
                <a:gridCol w="816571">
                  <a:extLst>
                    <a:ext uri="{9D8B030D-6E8A-4147-A177-3AD203B41FA5}">
                      <a16:colId xmlns:a16="http://schemas.microsoft.com/office/drawing/2014/main" val="2339229636"/>
                    </a:ext>
                  </a:extLst>
                </a:gridCol>
                <a:gridCol w="816571">
                  <a:extLst>
                    <a:ext uri="{9D8B030D-6E8A-4147-A177-3AD203B41FA5}">
                      <a16:colId xmlns:a16="http://schemas.microsoft.com/office/drawing/2014/main" val="147391193"/>
                    </a:ext>
                  </a:extLst>
                </a:gridCol>
                <a:gridCol w="816571">
                  <a:extLst>
                    <a:ext uri="{9D8B030D-6E8A-4147-A177-3AD203B41FA5}">
                      <a16:colId xmlns:a16="http://schemas.microsoft.com/office/drawing/2014/main" val="571836052"/>
                    </a:ext>
                  </a:extLst>
                </a:gridCol>
                <a:gridCol w="743446">
                  <a:extLst>
                    <a:ext uri="{9D8B030D-6E8A-4147-A177-3AD203B41FA5}">
                      <a16:colId xmlns:a16="http://schemas.microsoft.com/office/drawing/2014/main" val="4030515053"/>
                    </a:ext>
                  </a:extLst>
                </a:gridCol>
                <a:gridCol w="731259">
                  <a:extLst>
                    <a:ext uri="{9D8B030D-6E8A-4147-A177-3AD203B41FA5}">
                      <a16:colId xmlns:a16="http://schemas.microsoft.com/office/drawing/2014/main" val="1247063416"/>
                    </a:ext>
                  </a:extLst>
                </a:gridCol>
              </a:tblGrid>
              <a:tr h="1374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827273"/>
                  </a:ext>
                </a:extLst>
              </a:tr>
              <a:tr h="4210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447397"/>
                  </a:ext>
                </a:extLst>
              </a:tr>
              <a:tr h="180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130.207.050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131.951.706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1.744.656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59.897.517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023070"/>
                  </a:ext>
                </a:extLst>
              </a:tr>
              <a:tr h="137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Senado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44.454.704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46.542.125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2.087.421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18.707.219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372519"/>
                  </a:ext>
                </a:extLst>
              </a:tr>
              <a:tr h="154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Cámara de Diputados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71.602.098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71.182.499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-419.599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34.448.199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652107"/>
                  </a:ext>
                </a:extLst>
              </a:tr>
              <a:tr h="171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12.873.806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12.949.678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75.872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6.118.844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424556"/>
                  </a:ext>
                </a:extLst>
              </a:tr>
              <a:tr h="171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Resolutivo de Asignaciones Parlamentarias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510.164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518.115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236.960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482200"/>
                  </a:ext>
                </a:extLst>
              </a:tr>
              <a:tr h="137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Auditoria Parlamentaria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766.278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759.289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-6.989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386.295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72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9870" y="788191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F68C57A-4DE0-4BD1-B79F-E9B6A9CD7AC1}"/>
              </a:ext>
            </a:extLst>
          </p:cNvPr>
          <p:cNvSpPr txBox="1">
            <a:spLocks/>
          </p:cNvSpPr>
          <p:nvPr/>
        </p:nvSpPr>
        <p:spPr>
          <a:xfrm>
            <a:off x="559870" y="1412776"/>
            <a:ext cx="7903790" cy="301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C5BD198D-4DEB-4013-9EE0-D3E1E6DB41A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01E4528-5763-4628-8635-E364DE8CE6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755701"/>
              </p:ext>
            </p:extLst>
          </p:nvPr>
        </p:nvGraphicFramePr>
        <p:xfrm>
          <a:off x="559868" y="1752080"/>
          <a:ext cx="7903792" cy="4307785"/>
        </p:xfrm>
        <a:graphic>
          <a:graphicData uri="http://schemas.openxmlformats.org/drawingml/2006/table">
            <a:tbl>
              <a:tblPr/>
              <a:tblGrid>
                <a:gridCol w="287098">
                  <a:extLst>
                    <a:ext uri="{9D8B030D-6E8A-4147-A177-3AD203B41FA5}">
                      <a16:colId xmlns:a16="http://schemas.microsoft.com/office/drawing/2014/main" val="1834801995"/>
                    </a:ext>
                  </a:extLst>
                </a:gridCol>
                <a:gridCol w="287098">
                  <a:extLst>
                    <a:ext uri="{9D8B030D-6E8A-4147-A177-3AD203B41FA5}">
                      <a16:colId xmlns:a16="http://schemas.microsoft.com/office/drawing/2014/main" val="705170773"/>
                    </a:ext>
                  </a:extLst>
                </a:gridCol>
                <a:gridCol w="287098">
                  <a:extLst>
                    <a:ext uri="{9D8B030D-6E8A-4147-A177-3AD203B41FA5}">
                      <a16:colId xmlns:a16="http://schemas.microsoft.com/office/drawing/2014/main" val="3483372799"/>
                    </a:ext>
                  </a:extLst>
                </a:gridCol>
                <a:gridCol w="2575263">
                  <a:extLst>
                    <a:ext uri="{9D8B030D-6E8A-4147-A177-3AD203B41FA5}">
                      <a16:colId xmlns:a16="http://schemas.microsoft.com/office/drawing/2014/main" val="10462126"/>
                    </a:ext>
                  </a:extLst>
                </a:gridCol>
                <a:gridCol w="769421">
                  <a:extLst>
                    <a:ext uri="{9D8B030D-6E8A-4147-A177-3AD203B41FA5}">
                      <a16:colId xmlns:a16="http://schemas.microsoft.com/office/drawing/2014/main" val="166345020"/>
                    </a:ext>
                  </a:extLst>
                </a:gridCol>
                <a:gridCol w="769421">
                  <a:extLst>
                    <a:ext uri="{9D8B030D-6E8A-4147-A177-3AD203B41FA5}">
                      <a16:colId xmlns:a16="http://schemas.microsoft.com/office/drawing/2014/main" val="2236997251"/>
                    </a:ext>
                  </a:extLst>
                </a:gridCol>
                <a:gridCol w="769421">
                  <a:extLst>
                    <a:ext uri="{9D8B030D-6E8A-4147-A177-3AD203B41FA5}">
                      <a16:colId xmlns:a16="http://schemas.microsoft.com/office/drawing/2014/main" val="2558399808"/>
                    </a:ext>
                  </a:extLst>
                </a:gridCol>
                <a:gridCol w="769421">
                  <a:extLst>
                    <a:ext uri="{9D8B030D-6E8A-4147-A177-3AD203B41FA5}">
                      <a16:colId xmlns:a16="http://schemas.microsoft.com/office/drawing/2014/main" val="4235217744"/>
                    </a:ext>
                  </a:extLst>
                </a:gridCol>
                <a:gridCol w="700518">
                  <a:extLst>
                    <a:ext uri="{9D8B030D-6E8A-4147-A177-3AD203B41FA5}">
                      <a16:colId xmlns:a16="http://schemas.microsoft.com/office/drawing/2014/main" val="4226947254"/>
                    </a:ext>
                  </a:extLst>
                </a:gridCol>
                <a:gridCol w="689033">
                  <a:extLst>
                    <a:ext uri="{9D8B030D-6E8A-4147-A177-3AD203B41FA5}">
                      <a16:colId xmlns:a16="http://schemas.microsoft.com/office/drawing/2014/main" val="2219215094"/>
                    </a:ext>
                  </a:extLst>
                </a:gridCol>
              </a:tblGrid>
              <a:tr h="1373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332589"/>
                  </a:ext>
                </a:extLst>
              </a:tr>
              <a:tr h="4204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03685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44.454.704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46.542.125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2.087.421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18.707.219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595078"/>
                  </a:ext>
                </a:extLst>
              </a:tr>
              <a:tr h="137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22.552.529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22.278.299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-274.230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10.308.919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63756"/>
                  </a:ext>
                </a:extLst>
              </a:tr>
              <a:tr h="137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5.811.030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6.301.030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2.234.217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442209"/>
                  </a:ext>
                </a:extLst>
              </a:tr>
              <a:tr h="137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110.168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1.765.247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1.655.079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791230"/>
                  </a:ext>
                </a:extLst>
              </a:tr>
              <a:tr h="137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110.168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110.168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692866"/>
                  </a:ext>
                </a:extLst>
              </a:tr>
              <a:tr h="137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1.655.079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1.655.079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27192"/>
                  </a:ext>
                </a:extLst>
              </a:tr>
              <a:tr h="137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14.882.145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14.882.145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5.756.722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752682"/>
                  </a:ext>
                </a:extLst>
              </a:tr>
              <a:tr h="137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268.472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045880"/>
                  </a:ext>
                </a:extLst>
              </a:tr>
              <a:tr h="137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268.472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019691"/>
                  </a:ext>
                </a:extLst>
              </a:tr>
              <a:tr h="137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14.101.178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14.101.178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5.417.576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957107"/>
                  </a:ext>
                </a:extLst>
              </a:tr>
              <a:tr h="137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4.503.851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4.503.851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2.692.049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368401"/>
                  </a:ext>
                </a:extLst>
              </a:tr>
              <a:tr h="137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1.866.952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1.866.952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487.864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559422"/>
                  </a:ext>
                </a:extLst>
              </a:tr>
              <a:tr h="137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4.834.899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4.834.899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1.169.989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882236"/>
                  </a:ext>
                </a:extLst>
              </a:tr>
              <a:tr h="137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758.387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758.387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284.720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769613"/>
                  </a:ext>
                </a:extLst>
              </a:tr>
              <a:tr h="137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Comités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773.400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207.712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939393"/>
                  </a:ext>
                </a:extLst>
              </a:tr>
              <a:tr h="137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016012"/>
                  </a:ext>
                </a:extLst>
              </a:tr>
              <a:tr h="137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1.345.357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1.345.357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566.665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59079"/>
                  </a:ext>
                </a:extLst>
              </a:tr>
              <a:tr h="137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923529"/>
                  </a:ext>
                </a:extLst>
              </a:tr>
              <a:tr h="137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229810"/>
                  </a:ext>
                </a:extLst>
              </a:tr>
              <a:tr h="137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1.098.822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1.098.822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194.327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912933"/>
                  </a:ext>
                </a:extLst>
              </a:tr>
              <a:tr h="137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189057"/>
                  </a:ext>
                </a:extLst>
              </a:tr>
              <a:tr h="137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109.653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109.653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548297"/>
                  </a:ext>
                </a:extLst>
              </a:tr>
              <a:tr h="137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370.759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370.759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27708"/>
                  </a:ext>
                </a:extLst>
              </a:tr>
              <a:tr h="137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329.725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329.725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103.193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19037"/>
                  </a:ext>
                </a:extLst>
              </a:tr>
              <a:tr h="137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288.685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288.685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379008"/>
                  </a:ext>
                </a:extLst>
              </a:tr>
              <a:tr h="137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216.582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216.572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2130340,0%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279832"/>
                  </a:ext>
                </a:extLst>
              </a:tr>
              <a:tr h="137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216.582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216.572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2130340,0%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527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432" y="755895"/>
            <a:ext cx="80140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61C9969-C05E-4184-B8AF-3E2933F3191F}"/>
              </a:ext>
            </a:extLst>
          </p:cNvPr>
          <p:cNvSpPr txBox="1">
            <a:spLocks/>
          </p:cNvSpPr>
          <p:nvPr/>
        </p:nvSpPr>
        <p:spPr>
          <a:xfrm>
            <a:off x="494464" y="1420665"/>
            <a:ext cx="8125504" cy="2160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D079ABE5-B6C7-461C-A653-E4F0E49DC856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D406304-BB3A-466D-9529-AB08708A7A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419384"/>
              </p:ext>
            </p:extLst>
          </p:nvPr>
        </p:nvGraphicFramePr>
        <p:xfrm>
          <a:off x="518432" y="1767731"/>
          <a:ext cx="8007741" cy="3628117"/>
        </p:xfrm>
        <a:graphic>
          <a:graphicData uri="http://schemas.openxmlformats.org/drawingml/2006/table">
            <a:tbl>
              <a:tblPr/>
              <a:tblGrid>
                <a:gridCol w="290874">
                  <a:extLst>
                    <a:ext uri="{9D8B030D-6E8A-4147-A177-3AD203B41FA5}">
                      <a16:colId xmlns:a16="http://schemas.microsoft.com/office/drawing/2014/main" val="3044694437"/>
                    </a:ext>
                  </a:extLst>
                </a:gridCol>
                <a:gridCol w="290874">
                  <a:extLst>
                    <a:ext uri="{9D8B030D-6E8A-4147-A177-3AD203B41FA5}">
                      <a16:colId xmlns:a16="http://schemas.microsoft.com/office/drawing/2014/main" val="1054492830"/>
                    </a:ext>
                  </a:extLst>
                </a:gridCol>
                <a:gridCol w="290874">
                  <a:extLst>
                    <a:ext uri="{9D8B030D-6E8A-4147-A177-3AD203B41FA5}">
                      <a16:colId xmlns:a16="http://schemas.microsoft.com/office/drawing/2014/main" val="1582957635"/>
                    </a:ext>
                  </a:extLst>
                </a:gridCol>
                <a:gridCol w="2609133">
                  <a:extLst>
                    <a:ext uri="{9D8B030D-6E8A-4147-A177-3AD203B41FA5}">
                      <a16:colId xmlns:a16="http://schemas.microsoft.com/office/drawing/2014/main" val="1490465399"/>
                    </a:ext>
                  </a:extLst>
                </a:gridCol>
                <a:gridCol w="779540">
                  <a:extLst>
                    <a:ext uri="{9D8B030D-6E8A-4147-A177-3AD203B41FA5}">
                      <a16:colId xmlns:a16="http://schemas.microsoft.com/office/drawing/2014/main" val="400436290"/>
                    </a:ext>
                  </a:extLst>
                </a:gridCol>
                <a:gridCol w="779540">
                  <a:extLst>
                    <a:ext uri="{9D8B030D-6E8A-4147-A177-3AD203B41FA5}">
                      <a16:colId xmlns:a16="http://schemas.microsoft.com/office/drawing/2014/main" val="3524403802"/>
                    </a:ext>
                  </a:extLst>
                </a:gridCol>
                <a:gridCol w="779540">
                  <a:extLst>
                    <a:ext uri="{9D8B030D-6E8A-4147-A177-3AD203B41FA5}">
                      <a16:colId xmlns:a16="http://schemas.microsoft.com/office/drawing/2014/main" val="1027242375"/>
                    </a:ext>
                  </a:extLst>
                </a:gridCol>
                <a:gridCol w="779540">
                  <a:extLst>
                    <a:ext uri="{9D8B030D-6E8A-4147-A177-3AD203B41FA5}">
                      <a16:colId xmlns:a16="http://schemas.microsoft.com/office/drawing/2014/main" val="2737924501"/>
                    </a:ext>
                  </a:extLst>
                </a:gridCol>
                <a:gridCol w="709731">
                  <a:extLst>
                    <a:ext uri="{9D8B030D-6E8A-4147-A177-3AD203B41FA5}">
                      <a16:colId xmlns:a16="http://schemas.microsoft.com/office/drawing/2014/main" val="955739145"/>
                    </a:ext>
                  </a:extLst>
                </a:gridCol>
                <a:gridCol w="698095">
                  <a:extLst>
                    <a:ext uri="{9D8B030D-6E8A-4147-A177-3AD203B41FA5}">
                      <a16:colId xmlns:a16="http://schemas.microsoft.com/office/drawing/2014/main" val="3511061102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613011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852755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71.602.098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71.182.499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-419.599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34.448.199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37549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37.330.819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36.862.303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-468.516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18.371.332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50551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5.383.718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5.383.718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2.245.202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19391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717.624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17245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717.624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56473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28.034.358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28.034.358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12.901.507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32762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27.947.445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27.947.445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12.827.286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12229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12.007.679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12.007.679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5.498.461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96298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1.958.906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1.958.906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908.159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72422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10.337.383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10.337.383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4.558.974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02012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1.953.698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1.953.698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925.990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53399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33.329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33.329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46608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1.656.450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1.656.450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926.332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71233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61530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63596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375.686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375.686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163.608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47436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20090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38.678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28478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252.342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252.342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62.609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55567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123.344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123.344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62.003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87679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489260,0%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91253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489260,0%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916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73632" y="833294"/>
            <a:ext cx="7958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C1A68A52-8770-4291-9E61-4BF8CD8AE9C3}"/>
              </a:ext>
            </a:extLst>
          </p:cNvPr>
          <p:cNvSpPr txBox="1">
            <a:spLocks/>
          </p:cNvSpPr>
          <p:nvPr/>
        </p:nvSpPr>
        <p:spPr>
          <a:xfrm>
            <a:off x="535707" y="1482016"/>
            <a:ext cx="7958808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5E68D18-06BC-487A-A6CF-4868AB22ABD0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3D76C91-2134-4CEC-9781-CE93E6A25F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068164"/>
              </p:ext>
            </p:extLst>
          </p:nvPr>
        </p:nvGraphicFramePr>
        <p:xfrm>
          <a:off x="567936" y="1853989"/>
          <a:ext cx="7958804" cy="2920828"/>
        </p:xfrm>
        <a:graphic>
          <a:graphicData uri="http://schemas.openxmlformats.org/drawingml/2006/table">
            <a:tbl>
              <a:tblPr/>
              <a:tblGrid>
                <a:gridCol w="289096">
                  <a:extLst>
                    <a:ext uri="{9D8B030D-6E8A-4147-A177-3AD203B41FA5}">
                      <a16:colId xmlns:a16="http://schemas.microsoft.com/office/drawing/2014/main" val="2739750403"/>
                    </a:ext>
                  </a:extLst>
                </a:gridCol>
                <a:gridCol w="289096">
                  <a:extLst>
                    <a:ext uri="{9D8B030D-6E8A-4147-A177-3AD203B41FA5}">
                      <a16:colId xmlns:a16="http://schemas.microsoft.com/office/drawing/2014/main" val="2598901566"/>
                    </a:ext>
                  </a:extLst>
                </a:gridCol>
                <a:gridCol w="289096">
                  <a:extLst>
                    <a:ext uri="{9D8B030D-6E8A-4147-A177-3AD203B41FA5}">
                      <a16:colId xmlns:a16="http://schemas.microsoft.com/office/drawing/2014/main" val="2501546812"/>
                    </a:ext>
                  </a:extLst>
                </a:gridCol>
                <a:gridCol w="2593189">
                  <a:extLst>
                    <a:ext uri="{9D8B030D-6E8A-4147-A177-3AD203B41FA5}">
                      <a16:colId xmlns:a16="http://schemas.microsoft.com/office/drawing/2014/main" val="2415583140"/>
                    </a:ext>
                  </a:extLst>
                </a:gridCol>
                <a:gridCol w="774776">
                  <a:extLst>
                    <a:ext uri="{9D8B030D-6E8A-4147-A177-3AD203B41FA5}">
                      <a16:colId xmlns:a16="http://schemas.microsoft.com/office/drawing/2014/main" val="2972382417"/>
                    </a:ext>
                  </a:extLst>
                </a:gridCol>
                <a:gridCol w="774776">
                  <a:extLst>
                    <a:ext uri="{9D8B030D-6E8A-4147-A177-3AD203B41FA5}">
                      <a16:colId xmlns:a16="http://schemas.microsoft.com/office/drawing/2014/main" val="1946116690"/>
                    </a:ext>
                  </a:extLst>
                </a:gridCol>
                <a:gridCol w="774776">
                  <a:extLst>
                    <a:ext uri="{9D8B030D-6E8A-4147-A177-3AD203B41FA5}">
                      <a16:colId xmlns:a16="http://schemas.microsoft.com/office/drawing/2014/main" val="360912943"/>
                    </a:ext>
                  </a:extLst>
                </a:gridCol>
                <a:gridCol w="774776">
                  <a:extLst>
                    <a:ext uri="{9D8B030D-6E8A-4147-A177-3AD203B41FA5}">
                      <a16:colId xmlns:a16="http://schemas.microsoft.com/office/drawing/2014/main" val="2734982022"/>
                    </a:ext>
                  </a:extLst>
                </a:gridCol>
                <a:gridCol w="705394">
                  <a:extLst>
                    <a:ext uri="{9D8B030D-6E8A-4147-A177-3AD203B41FA5}">
                      <a16:colId xmlns:a16="http://schemas.microsoft.com/office/drawing/2014/main" val="3133374267"/>
                    </a:ext>
                  </a:extLst>
                </a:gridCol>
                <a:gridCol w="693829">
                  <a:extLst>
                    <a:ext uri="{9D8B030D-6E8A-4147-A177-3AD203B41FA5}">
                      <a16:colId xmlns:a16="http://schemas.microsoft.com/office/drawing/2014/main" val="493663410"/>
                    </a:ext>
                  </a:extLst>
                </a:gridCol>
              </a:tblGrid>
              <a:tr h="1366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463371"/>
                  </a:ext>
                </a:extLst>
              </a:tr>
              <a:tr h="4184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353981"/>
                  </a:ext>
                </a:extLst>
              </a:tr>
              <a:tr h="1793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12.873.806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12.949.678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6.118.844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615237"/>
                  </a:ext>
                </a:extLst>
              </a:tr>
              <a:tr h="13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10.936.148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10.912.486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-23.662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5.440.627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39055"/>
                  </a:ext>
                </a:extLst>
              </a:tr>
              <a:tr h="13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1.438.522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1.438.522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428.091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11931"/>
                  </a:ext>
                </a:extLst>
              </a:tr>
              <a:tr h="13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39162"/>
                  </a:ext>
                </a:extLst>
              </a:tr>
              <a:tr h="13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448791"/>
                  </a:ext>
                </a:extLst>
              </a:tr>
              <a:tr h="13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48344"/>
                  </a:ext>
                </a:extLst>
              </a:tr>
              <a:tr h="13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75546"/>
                  </a:ext>
                </a:extLst>
              </a:tr>
              <a:tr h="13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203949"/>
                  </a:ext>
                </a:extLst>
              </a:tr>
              <a:tr h="13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107.141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107.141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7946"/>
                  </a:ext>
                </a:extLst>
              </a:tr>
              <a:tr h="13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Inclusión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606273"/>
                  </a:ext>
                </a:extLst>
              </a:tr>
              <a:tr h="13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89.367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50.964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515869"/>
                  </a:ext>
                </a:extLst>
              </a:tr>
              <a:tr h="13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519713"/>
                  </a:ext>
                </a:extLst>
              </a:tr>
              <a:tr h="13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84.254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0239682"/>
                  </a:ext>
                </a:extLst>
              </a:tr>
              <a:tr h="13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296.307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189.322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586299"/>
                  </a:ext>
                </a:extLst>
              </a:tr>
              <a:tr h="13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677366"/>
                  </a:ext>
                </a:extLst>
              </a:tr>
              <a:tr h="13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1059913"/>
                  </a:ext>
                </a:extLst>
              </a:tr>
              <a:tr h="13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995440,0%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654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4255</TotalTime>
  <Words>1867</Words>
  <Application>Microsoft Office PowerPoint</Application>
  <PresentationFormat>Presentación en pantalla (4:3)</PresentationFormat>
  <Paragraphs>1019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EJECUCIÓN ACUMULADA DE GASTOS PRESUPUESTARIOS  AL MES DE JUNIO DE 2021 PARTIDA 02: CONGRESO NACIONAL</vt:lpstr>
      <vt:lpstr>DISTRIBUCIÓN POR SUBTÍTULO DE GASTO Y CÁPITULO  PARTIDA 02 CONGRESO NACIONAL</vt:lpstr>
      <vt:lpstr>COMPORTAMIENTO DE LA EJECUCIÓN MENSUAL DE GASTOS A JUNIO DE 2021 PARTIDA 02 CONGRESO NACIONAL</vt:lpstr>
      <vt:lpstr>COMPORTAMIENTO DE LA EJECUCIÓN ACUMULADA DE GASTOS A JUNIO DE 2021 PARTIDA 02 CONGRESO NACIONAL</vt:lpstr>
      <vt:lpstr>EJECUCIÓN ACUMULADA DE GASTOS A JUNIO DE 2021 PARTIDA 02 CONGRESO NACIONAL</vt:lpstr>
      <vt:lpstr>EJECUCIÓN ACUMULADA DE GASTOS A JUNIO DE 2021 PARTIDA 02 RESUMEN POR CAPÍTULOS</vt:lpstr>
      <vt:lpstr>EJECUCIÓN ACUMULADA DE GASTOS A JUNIO DE 2021 PARTIDA 02. CAPÍTULO 01. PROGRAMA 01: SENADO</vt:lpstr>
      <vt:lpstr>EJECUCIÓN ACUMULADA DE GASTOS A JUNIO DE 2021 PARTIDA 02. CAPÍTULO 02. PROGRAMA 01: CAMARA DE DIPUTADOS</vt:lpstr>
      <vt:lpstr>EJECUCIÓN ACUMULADA DE GASTOS A JUNIO DE 2021 PARTIDA 02. CAPÍTULO 03. PROGRAMA 01: BIBLIOTECA DEL CONGRESO NACIONAL</vt:lpstr>
      <vt:lpstr>EJECUCIÓN ACUMULADA DE GASTOS A JUNIO DE 2021 PARTIDA 02. CAPÍTULO 04. PROGRAMA 01: CONSEJO RESOLUTIVO DE ASIGNACIONES PARLAMENTARIAS</vt:lpstr>
      <vt:lpstr>EJECUCIÓN ACUMULADA DE GASTOS A JUNIO DE 2021 PARTIDA 02. CAPÍTULO 04. PROGRAMA 02: COMITÉ DE AUDITORÍA PARLAMENTARIA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293</cp:revision>
  <cp:lastPrinted>2019-11-05T12:34:56Z</cp:lastPrinted>
  <dcterms:created xsi:type="dcterms:W3CDTF">2016-06-23T13:38:47Z</dcterms:created>
  <dcterms:modified xsi:type="dcterms:W3CDTF">2021-08-08T21:58:24Z</dcterms:modified>
</cp:coreProperties>
</file>