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16-09-2021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16-09-2021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88EA3B-3456-4C66-B40F-EBF728A57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25516"/>
              </p:ext>
            </p:extLst>
          </p:nvPr>
        </p:nvGraphicFramePr>
        <p:xfrm>
          <a:off x="513317" y="1677513"/>
          <a:ext cx="8117365" cy="4085185"/>
        </p:xfrm>
        <a:graphic>
          <a:graphicData uri="http://schemas.openxmlformats.org/drawingml/2006/table">
            <a:tbl>
              <a:tblPr/>
              <a:tblGrid>
                <a:gridCol w="261935">
                  <a:extLst>
                    <a:ext uri="{9D8B030D-6E8A-4147-A177-3AD203B41FA5}">
                      <a16:colId xmlns:a16="http://schemas.microsoft.com/office/drawing/2014/main" val="1535662385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119744064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3515382326"/>
                    </a:ext>
                  </a:extLst>
                </a:gridCol>
                <a:gridCol w="2954626">
                  <a:extLst>
                    <a:ext uri="{9D8B030D-6E8A-4147-A177-3AD203B41FA5}">
                      <a16:colId xmlns:a16="http://schemas.microsoft.com/office/drawing/2014/main" val="4149817266"/>
                    </a:ext>
                  </a:extLst>
                </a:gridCol>
                <a:gridCol w="809378">
                  <a:extLst>
                    <a:ext uri="{9D8B030D-6E8A-4147-A177-3AD203B41FA5}">
                      <a16:colId xmlns:a16="http://schemas.microsoft.com/office/drawing/2014/main" val="1099638520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517177745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1001966893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804039958"/>
                    </a:ext>
                  </a:extLst>
                </a:gridCol>
                <a:gridCol w="746515">
                  <a:extLst>
                    <a:ext uri="{9D8B030D-6E8A-4147-A177-3AD203B41FA5}">
                      <a16:colId xmlns:a16="http://schemas.microsoft.com/office/drawing/2014/main" val="2539009234"/>
                    </a:ext>
                  </a:extLst>
                </a:gridCol>
                <a:gridCol w="715083">
                  <a:extLst>
                    <a:ext uri="{9D8B030D-6E8A-4147-A177-3AD203B41FA5}">
                      <a16:colId xmlns:a16="http://schemas.microsoft.com/office/drawing/2014/main" val="3726976122"/>
                    </a:ext>
                  </a:extLst>
                </a:gridCol>
              </a:tblGrid>
              <a:tr h="123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540795"/>
                  </a:ext>
                </a:extLst>
              </a:tr>
              <a:tr h="3769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205817"/>
                  </a:ext>
                </a:extLst>
              </a:tr>
              <a:tr h="1615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4.934.632.225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903896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96.293.897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541659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67.091.326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288503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66.376.927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338771"/>
                  </a:ext>
                </a:extLst>
              </a:tr>
              <a:tr h="17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715039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931621"/>
                  </a:ext>
                </a:extLst>
              </a:tr>
              <a:tr h="161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954040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531775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13188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19.510.058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98935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7.618.964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55741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154384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660431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126.176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992075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94368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433059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986281"/>
                  </a:ext>
                </a:extLst>
              </a:tr>
              <a:tr h="13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859773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2.368.386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610689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980615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497413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3.557.012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891125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557102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525135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2.326.294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974839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387627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6.153.089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05380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5.679.953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6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409E1DE-7D5D-499B-9CC2-AF52BB88B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56077"/>
              </p:ext>
            </p:extLst>
          </p:nvPr>
        </p:nvGraphicFramePr>
        <p:xfrm>
          <a:off x="537544" y="1700808"/>
          <a:ext cx="8066904" cy="4351330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4101856138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4228014517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1561219905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2206252842"/>
                    </a:ext>
                  </a:extLst>
                </a:gridCol>
                <a:gridCol w="804348">
                  <a:extLst>
                    <a:ext uri="{9D8B030D-6E8A-4147-A177-3AD203B41FA5}">
                      <a16:colId xmlns:a16="http://schemas.microsoft.com/office/drawing/2014/main" val="1054985191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1082449514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404030594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2757586887"/>
                    </a:ext>
                  </a:extLst>
                </a:gridCol>
                <a:gridCol w="741874">
                  <a:extLst>
                    <a:ext uri="{9D8B030D-6E8A-4147-A177-3AD203B41FA5}">
                      <a16:colId xmlns:a16="http://schemas.microsoft.com/office/drawing/2014/main" val="3253273964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1454503816"/>
                    </a:ext>
                  </a:extLst>
                </a:gridCol>
              </a:tblGrid>
              <a:tr h="120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346325"/>
                  </a:ext>
                </a:extLst>
              </a:tr>
              <a:tr h="3613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778063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629165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663631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690631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914410"/>
                  </a:ext>
                </a:extLst>
              </a:tr>
              <a:tr h="135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403.418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84430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673708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3.112.933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881056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1.628.257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849891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398.438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41854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07278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45536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926068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636375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104270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252809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905772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61.254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77704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39587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450627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237.848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025881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492130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102.799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270204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256.216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783299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59224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5029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890763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435387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688216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426.491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482551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248.482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544979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456664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636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53128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0A563D3-18F4-4F8A-857E-299AFF073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522454"/>
              </p:ext>
            </p:extLst>
          </p:nvPr>
        </p:nvGraphicFramePr>
        <p:xfrm>
          <a:off x="558352" y="1750317"/>
          <a:ext cx="7993266" cy="1345015"/>
        </p:xfrm>
        <a:graphic>
          <a:graphicData uri="http://schemas.openxmlformats.org/drawingml/2006/table">
            <a:tbl>
              <a:tblPr/>
              <a:tblGrid>
                <a:gridCol w="257931">
                  <a:extLst>
                    <a:ext uri="{9D8B030D-6E8A-4147-A177-3AD203B41FA5}">
                      <a16:colId xmlns:a16="http://schemas.microsoft.com/office/drawing/2014/main" val="2840714325"/>
                    </a:ext>
                  </a:extLst>
                </a:gridCol>
                <a:gridCol w="257931">
                  <a:extLst>
                    <a:ext uri="{9D8B030D-6E8A-4147-A177-3AD203B41FA5}">
                      <a16:colId xmlns:a16="http://schemas.microsoft.com/office/drawing/2014/main" val="1052423357"/>
                    </a:ext>
                  </a:extLst>
                </a:gridCol>
                <a:gridCol w="257931">
                  <a:extLst>
                    <a:ext uri="{9D8B030D-6E8A-4147-A177-3AD203B41FA5}">
                      <a16:colId xmlns:a16="http://schemas.microsoft.com/office/drawing/2014/main" val="4281417006"/>
                    </a:ext>
                  </a:extLst>
                </a:gridCol>
                <a:gridCol w="2909455">
                  <a:extLst>
                    <a:ext uri="{9D8B030D-6E8A-4147-A177-3AD203B41FA5}">
                      <a16:colId xmlns:a16="http://schemas.microsoft.com/office/drawing/2014/main" val="3232423495"/>
                    </a:ext>
                  </a:extLst>
                </a:gridCol>
                <a:gridCol w="797004">
                  <a:extLst>
                    <a:ext uri="{9D8B030D-6E8A-4147-A177-3AD203B41FA5}">
                      <a16:colId xmlns:a16="http://schemas.microsoft.com/office/drawing/2014/main" val="2862472174"/>
                    </a:ext>
                  </a:extLst>
                </a:gridCol>
                <a:gridCol w="691254">
                  <a:extLst>
                    <a:ext uri="{9D8B030D-6E8A-4147-A177-3AD203B41FA5}">
                      <a16:colId xmlns:a16="http://schemas.microsoft.com/office/drawing/2014/main" val="556274514"/>
                    </a:ext>
                  </a:extLst>
                </a:gridCol>
                <a:gridCol w="691254">
                  <a:extLst>
                    <a:ext uri="{9D8B030D-6E8A-4147-A177-3AD203B41FA5}">
                      <a16:colId xmlns:a16="http://schemas.microsoft.com/office/drawing/2014/main" val="2991135258"/>
                    </a:ext>
                  </a:extLst>
                </a:gridCol>
                <a:gridCol w="691254">
                  <a:extLst>
                    <a:ext uri="{9D8B030D-6E8A-4147-A177-3AD203B41FA5}">
                      <a16:colId xmlns:a16="http://schemas.microsoft.com/office/drawing/2014/main" val="396997663"/>
                    </a:ext>
                  </a:extLst>
                </a:gridCol>
                <a:gridCol w="735102">
                  <a:extLst>
                    <a:ext uri="{9D8B030D-6E8A-4147-A177-3AD203B41FA5}">
                      <a16:colId xmlns:a16="http://schemas.microsoft.com/office/drawing/2014/main" val="38629141"/>
                    </a:ext>
                  </a:extLst>
                </a:gridCol>
                <a:gridCol w="704150">
                  <a:extLst>
                    <a:ext uri="{9D8B030D-6E8A-4147-A177-3AD203B41FA5}">
                      <a16:colId xmlns:a16="http://schemas.microsoft.com/office/drawing/2014/main" val="4236248476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975858"/>
                  </a:ext>
                </a:extLst>
              </a:tr>
              <a:tr h="244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15251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84.508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3466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4.838.338.328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26394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3.860.562.154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4253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92599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977.609.659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60184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8868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160.165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33252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87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0700D4C-DB61-40EE-B3D9-51761BB36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723392"/>
              </p:ext>
            </p:extLst>
          </p:nvPr>
        </p:nvGraphicFramePr>
        <p:xfrm>
          <a:off x="561728" y="1776268"/>
          <a:ext cx="8062453" cy="1775662"/>
        </p:xfrm>
        <a:graphic>
          <a:graphicData uri="http://schemas.openxmlformats.org/drawingml/2006/table">
            <a:tbl>
              <a:tblPr/>
              <a:tblGrid>
                <a:gridCol w="263651">
                  <a:extLst>
                    <a:ext uri="{9D8B030D-6E8A-4147-A177-3AD203B41FA5}">
                      <a16:colId xmlns:a16="http://schemas.microsoft.com/office/drawing/2014/main" val="2196691065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276038177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1225187906"/>
                    </a:ext>
                  </a:extLst>
                </a:gridCol>
                <a:gridCol w="2973986">
                  <a:extLst>
                    <a:ext uri="{9D8B030D-6E8A-4147-A177-3AD203B41FA5}">
                      <a16:colId xmlns:a16="http://schemas.microsoft.com/office/drawing/2014/main" val="3178386138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3318599016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2412133622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3058411434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3302394354"/>
                    </a:ext>
                  </a:extLst>
                </a:gridCol>
                <a:gridCol w="751406">
                  <a:extLst>
                    <a:ext uri="{9D8B030D-6E8A-4147-A177-3AD203B41FA5}">
                      <a16:colId xmlns:a16="http://schemas.microsoft.com/office/drawing/2014/main" val="3886895969"/>
                    </a:ext>
                  </a:extLst>
                </a:gridCol>
                <a:gridCol w="719768">
                  <a:extLst>
                    <a:ext uri="{9D8B030D-6E8A-4147-A177-3AD203B41FA5}">
                      <a16:colId xmlns:a16="http://schemas.microsoft.com/office/drawing/2014/main" val="398270961"/>
                    </a:ext>
                  </a:extLst>
                </a:gridCol>
              </a:tblGrid>
              <a:tr h="155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89592"/>
                  </a:ext>
                </a:extLst>
              </a:tr>
              <a:tr h="381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949078"/>
                  </a:ext>
                </a:extLst>
              </a:tr>
              <a:tr h="163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485.834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741050"/>
                  </a:ext>
                </a:extLst>
              </a:tr>
              <a:tr h="15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543915"/>
                  </a:ext>
                </a:extLst>
              </a:tr>
              <a:tr h="15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140"/>
                  </a:ext>
                </a:extLst>
              </a:tr>
              <a:tr h="15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731192"/>
                  </a:ext>
                </a:extLst>
              </a:tr>
              <a:tr h="14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325360"/>
                  </a:ext>
                </a:extLst>
              </a:tr>
              <a:tr h="15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460.966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054796"/>
                  </a:ext>
                </a:extLst>
              </a:tr>
              <a:tr h="15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516789"/>
                  </a:ext>
                </a:extLst>
              </a:tr>
              <a:tr h="15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03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684410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222E03-ADB3-4C1D-AD90-3D6C61FA5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379587"/>
              </p:ext>
            </p:extLst>
          </p:nvPr>
        </p:nvGraphicFramePr>
        <p:xfrm>
          <a:off x="542351" y="1814789"/>
          <a:ext cx="8064849" cy="2575025"/>
        </p:xfrm>
        <a:graphic>
          <a:graphicData uri="http://schemas.openxmlformats.org/drawingml/2006/table">
            <a:tbl>
              <a:tblPr/>
              <a:tblGrid>
                <a:gridCol w="312794">
                  <a:extLst>
                    <a:ext uri="{9D8B030D-6E8A-4147-A177-3AD203B41FA5}">
                      <a16:colId xmlns:a16="http://schemas.microsoft.com/office/drawing/2014/main" val="2019448856"/>
                    </a:ext>
                  </a:extLst>
                </a:gridCol>
                <a:gridCol w="260661">
                  <a:extLst>
                    <a:ext uri="{9D8B030D-6E8A-4147-A177-3AD203B41FA5}">
                      <a16:colId xmlns:a16="http://schemas.microsoft.com/office/drawing/2014/main" val="1922827313"/>
                    </a:ext>
                  </a:extLst>
                </a:gridCol>
                <a:gridCol w="260661">
                  <a:extLst>
                    <a:ext uri="{9D8B030D-6E8A-4147-A177-3AD203B41FA5}">
                      <a16:colId xmlns:a16="http://schemas.microsoft.com/office/drawing/2014/main" val="2638243712"/>
                    </a:ext>
                  </a:extLst>
                </a:gridCol>
                <a:gridCol w="2981961">
                  <a:extLst>
                    <a:ext uri="{9D8B030D-6E8A-4147-A177-3AD203B41FA5}">
                      <a16:colId xmlns:a16="http://schemas.microsoft.com/office/drawing/2014/main" val="1849287786"/>
                    </a:ext>
                  </a:extLst>
                </a:gridCol>
                <a:gridCol w="698571">
                  <a:extLst>
                    <a:ext uri="{9D8B030D-6E8A-4147-A177-3AD203B41FA5}">
                      <a16:colId xmlns:a16="http://schemas.microsoft.com/office/drawing/2014/main" val="1025355406"/>
                    </a:ext>
                  </a:extLst>
                </a:gridCol>
                <a:gridCol w="698571">
                  <a:extLst>
                    <a:ext uri="{9D8B030D-6E8A-4147-A177-3AD203B41FA5}">
                      <a16:colId xmlns:a16="http://schemas.microsoft.com/office/drawing/2014/main" val="3962726280"/>
                    </a:ext>
                  </a:extLst>
                </a:gridCol>
                <a:gridCol w="698571">
                  <a:extLst>
                    <a:ext uri="{9D8B030D-6E8A-4147-A177-3AD203B41FA5}">
                      <a16:colId xmlns:a16="http://schemas.microsoft.com/office/drawing/2014/main" val="1396666620"/>
                    </a:ext>
                  </a:extLst>
                </a:gridCol>
                <a:gridCol w="698571">
                  <a:extLst>
                    <a:ext uri="{9D8B030D-6E8A-4147-A177-3AD203B41FA5}">
                      <a16:colId xmlns:a16="http://schemas.microsoft.com/office/drawing/2014/main" val="4186745970"/>
                    </a:ext>
                  </a:extLst>
                </a:gridCol>
                <a:gridCol w="742884">
                  <a:extLst>
                    <a:ext uri="{9D8B030D-6E8A-4147-A177-3AD203B41FA5}">
                      <a16:colId xmlns:a16="http://schemas.microsoft.com/office/drawing/2014/main" val="2317909324"/>
                    </a:ext>
                  </a:extLst>
                </a:gridCol>
                <a:gridCol w="711604">
                  <a:extLst>
                    <a:ext uri="{9D8B030D-6E8A-4147-A177-3AD203B41FA5}">
                      <a16:colId xmlns:a16="http://schemas.microsoft.com/office/drawing/2014/main" val="626076761"/>
                    </a:ext>
                  </a:extLst>
                </a:gridCol>
              </a:tblGrid>
              <a:tr h="150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039626"/>
                  </a:ext>
                </a:extLst>
              </a:tr>
              <a:tr h="459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728634"/>
                  </a:ext>
                </a:extLst>
              </a:tr>
              <a:tr h="1581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41.593.588.059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1.443.259.631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25.338.504.999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774536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41.593.588.059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1.443.259.631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25.338.504.999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335468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16.405.758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-475.606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9.858.415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778398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126.705.102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-2.571.485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68.192.998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961073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540.752.235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-15.754.148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350.194.180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147173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80.311.601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49.273.801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710584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2.408.519.860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24.637.887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1.267.393.731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46998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78.554.406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187.441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42.491.949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89107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351.960.065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95.754.361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203.575.520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441196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425.092.995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7.143.619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302.490.581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16491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11.588.698.940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189.740.208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6.257.564.645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919078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1.242.113.449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49.983.829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724.892.819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08165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1.196.773.712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24.752.785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698.492.091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374245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2.195.241.131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140.230.363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939.330.552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617787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569.542.079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30.493.692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369.933.362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713409"/>
                  </a:ext>
                </a:extLst>
              </a:tr>
              <a:tr h="120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1.652.078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80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288885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5A191B-04C5-400B-9851-59C7D28BA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278864"/>
              </p:ext>
            </p:extLst>
          </p:nvPr>
        </p:nvGraphicFramePr>
        <p:xfrm>
          <a:off x="537920" y="1722178"/>
          <a:ext cx="8105286" cy="2701176"/>
        </p:xfrm>
        <a:graphic>
          <a:graphicData uri="http://schemas.openxmlformats.org/drawingml/2006/table">
            <a:tbl>
              <a:tblPr/>
              <a:tblGrid>
                <a:gridCol w="314362">
                  <a:extLst>
                    <a:ext uri="{9D8B030D-6E8A-4147-A177-3AD203B41FA5}">
                      <a16:colId xmlns:a16="http://schemas.microsoft.com/office/drawing/2014/main" val="2628568526"/>
                    </a:ext>
                  </a:extLst>
                </a:gridCol>
                <a:gridCol w="261968">
                  <a:extLst>
                    <a:ext uri="{9D8B030D-6E8A-4147-A177-3AD203B41FA5}">
                      <a16:colId xmlns:a16="http://schemas.microsoft.com/office/drawing/2014/main" val="1521872119"/>
                    </a:ext>
                  </a:extLst>
                </a:gridCol>
                <a:gridCol w="261968">
                  <a:extLst>
                    <a:ext uri="{9D8B030D-6E8A-4147-A177-3AD203B41FA5}">
                      <a16:colId xmlns:a16="http://schemas.microsoft.com/office/drawing/2014/main" val="3534503278"/>
                    </a:ext>
                  </a:extLst>
                </a:gridCol>
                <a:gridCol w="2996912">
                  <a:extLst>
                    <a:ext uri="{9D8B030D-6E8A-4147-A177-3AD203B41FA5}">
                      <a16:colId xmlns:a16="http://schemas.microsoft.com/office/drawing/2014/main" val="911311841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054271423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847559363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61992252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479161496"/>
                    </a:ext>
                  </a:extLst>
                </a:gridCol>
                <a:gridCol w="746608">
                  <a:extLst>
                    <a:ext uri="{9D8B030D-6E8A-4147-A177-3AD203B41FA5}">
                      <a16:colId xmlns:a16="http://schemas.microsoft.com/office/drawing/2014/main" val="2719989412"/>
                    </a:ext>
                  </a:extLst>
                </a:gridCol>
                <a:gridCol w="715172">
                  <a:extLst>
                    <a:ext uri="{9D8B030D-6E8A-4147-A177-3AD203B41FA5}">
                      <a16:colId xmlns:a16="http://schemas.microsoft.com/office/drawing/2014/main" val="264446601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74817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241669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6.222.094.103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362.966.597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5.172.616.448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6354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8.076.525.382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572.958.344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5.760.359.406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1475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47.533.144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-368.616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23.494.196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67129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2.819.696.022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-17.116.318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1.227.089.464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72640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1.067.325.634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13.564.815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503.979.470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07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25.264.795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-437.540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17.149.798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92641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795.648.045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46.060.067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412.376.399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84574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24.334.742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2.513.425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9.827.915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0019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197.852.613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-1.693.242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124.768.565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4547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118.164.714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2.129.743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53.092.427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56726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60.499.610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548.521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31.399.902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32694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127.071.875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-308.889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49.780.241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31296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62.352.105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-1.908.075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51.571.552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690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113.135.048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19.227.358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40.831.044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85616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208.900.535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-95.769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102.123.422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27611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442.757.862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-1.383.824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179.178.134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65838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354.638.876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-97.185.460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293.529.894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5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89386D4-EB61-4F02-A604-52E651BCF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812462"/>
              </p:ext>
            </p:extLst>
          </p:nvPr>
        </p:nvGraphicFramePr>
        <p:xfrm>
          <a:off x="535069" y="1720385"/>
          <a:ext cx="8069377" cy="1904060"/>
        </p:xfrm>
        <a:graphic>
          <a:graphicData uri="http://schemas.openxmlformats.org/drawingml/2006/table">
            <a:tbl>
              <a:tblPr/>
              <a:tblGrid>
                <a:gridCol w="263878">
                  <a:extLst>
                    <a:ext uri="{9D8B030D-6E8A-4147-A177-3AD203B41FA5}">
                      <a16:colId xmlns:a16="http://schemas.microsoft.com/office/drawing/2014/main" val="2557014251"/>
                    </a:ext>
                  </a:extLst>
                </a:gridCol>
                <a:gridCol w="263878">
                  <a:extLst>
                    <a:ext uri="{9D8B030D-6E8A-4147-A177-3AD203B41FA5}">
                      <a16:colId xmlns:a16="http://schemas.microsoft.com/office/drawing/2014/main" val="1271819919"/>
                    </a:ext>
                  </a:extLst>
                </a:gridCol>
                <a:gridCol w="263878">
                  <a:extLst>
                    <a:ext uri="{9D8B030D-6E8A-4147-A177-3AD203B41FA5}">
                      <a16:colId xmlns:a16="http://schemas.microsoft.com/office/drawing/2014/main" val="879197410"/>
                    </a:ext>
                  </a:extLst>
                </a:gridCol>
                <a:gridCol w="2976541">
                  <a:extLst>
                    <a:ext uri="{9D8B030D-6E8A-4147-A177-3AD203B41FA5}">
                      <a16:colId xmlns:a16="http://schemas.microsoft.com/office/drawing/2014/main" val="3675637517"/>
                    </a:ext>
                  </a:extLst>
                </a:gridCol>
                <a:gridCol w="707191">
                  <a:extLst>
                    <a:ext uri="{9D8B030D-6E8A-4147-A177-3AD203B41FA5}">
                      <a16:colId xmlns:a16="http://schemas.microsoft.com/office/drawing/2014/main" val="284808592"/>
                    </a:ext>
                  </a:extLst>
                </a:gridCol>
                <a:gridCol w="707191">
                  <a:extLst>
                    <a:ext uri="{9D8B030D-6E8A-4147-A177-3AD203B41FA5}">
                      <a16:colId xmlns:a16="http://schemas.microsoft.com/office/drawing/2014/main" val="1667598154"/>
                    </a:ext>
                  </a:extLst>
                </a:gridCol>
                <a:gridCol w="707191">
                  <a:extLst>
                    <a:ext uri="{9D8B030D-6E8A-4147-A177-3AD203B41FA5}">
                      <a16:colId xmlns:a16="http://schemas.microsoft.com/office/drawing/2014/main" val="1284419728"/>
                    </a:ext>
                  </a:extLst>
                </a:gridCol>
                <a:gridCol w="707191">
                  <a:extLst>
                    <a:ext uri="{9D8B030D-6E8A-4147-A177-3AD203B41FA5}">
                      <a16:colId xmlns:a16="http://schemas.microsoft.com/office/drawing/2014/main" val="585763072"/>
                    </a:ext>
                  </a:extLst>
                </a:gridCol>
                <a:gridCol w="752051">
                  <a:extLst>
                    <a:ext uri="{9D8B030D-6E8A-4147-A177-3AD203B41FA5}">
                      <a16:colId xmlns:a16="http://schemas.microsoft.com/office/drawing/2014/main" val="2761730275"/>
                    </a:ext>
                  </a:extLst>
                </a:gridCol>
                <a:gridCol w="720387">
                  <a:extLst>
                    <a:ext uri="{9D8B030D-6E8A-4147-A177-3AD203B41FA5}">
                      <a16:colId xmlns:a16="http://schemas.microsoft.com/office/drawing/2014/main" val="853708035"/>
                    </a:ext>
                  </a:extLst>
                </a:gridCol>
              </a:tblGrid>
              <a:tr h="1310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698996"/>
                  </a:ext>
                </a:extLst>
              </a:tr>
              <a:tr h="377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016292"/>
                  </a:ext>
                </a:extLst>
              </a:tr>
              <a:tr h="1618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160.016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336725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160.016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271327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692682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522611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552633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92758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043525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554682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315023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27584"/>
                  </a:ext>
                </a:extLst>
              </a:tr>
              <a:tr h="123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928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JULIO 2021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46B8773-BC96-4EEA-94F4-4EAA2E69D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00398"/>
              </p:ext>
            </p:extLst>
          </p:nvPr>
        </p:nvGraphicFramePr>
        <p:xfrm>
          <a:off x="2380077" y="2045253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32748457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55377958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julio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753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3620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-5.951,80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9294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2.224,42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396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1.778,53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3811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-49,55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058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7.478,73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617042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2E0714-918C-435F-A9DC-B86AE8C3C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109358"/>
              </p:ext>
            </p:extLst>
          </p:nvPr>
        </p:nvGraphicFramePr>
        <p:xfrm>
          <a:off x="508820" y="4381146"/>
          <a:ext cx="8135113" cy="1550844"/>
        </p:xfrm>
        <a:graphic>
          <a:graphicData uri="http://schemas.openxmlformats.org/drawingml/2006/table">
            <a:tbl>
              <a:tblPr/>
              <a:tblGrid>
                <a:gridCol w="267956">
                  <a:extLst>
                    <a:ext uri="{9D8B030D-6E8A-4147-A177-3AD203B41FA5}">
                      <a16:colId xmlns:a16="http://schemas.microsoft.com/office/drawing/2014/main" val="405304866"/>
                    </a:ext>
                  </a:extLst>
                </a:gridCol>
                <a:gridCol w="267956">
                  <a:extLst>
                    <a:ext uri="{9D8B030D-6E8A-4147-A177-3AD203B41FA5}">
                      <a16:colId xmlns:a16="http://schemas.microsoft.com/office/drawing/2014/main" val="4113144221"/>
                    </a:ext>
                  </a:extLst>
                </a:gridCol>
                <a:gridCol w="267956">
                  <a:extLst>
                    <a:ext uri="{9D8B030D-6E8A-4147-A177-3AD203B41FA5}">
                      <a16:colId xmlns:a16="http://schemas.microsoft.com/office/drawing/2014/main" val="832511385"/>
                    </a:ext>
                  </a:extLst>
                </a:gridCol>
                <a:gridCol w="3022531">
                  <a:extLst>
                    <a:ext uri="{9D8B030D-6E8A-4147-A177-3AD203B41FA5}">
                      <a16:colId xmlns:a16="http://schemas.microsoft.com/office/drawing/2014/main" val="1487914760"/>
                    </a:ext>
                  </a:extLst>
                </a:gridCol>
                <a:gridCol w="718119">
                  <a:extLst>
                    <a:ext uri="{9D8B030D-6E8A-4147-A177-3AD203B41FA5}">
                      <a16:colId xmlns:a16="http://schemas.microsoft.com/office/drawing/2014/main" val="3226687356"/>
                    </a:ext>
                  </a:extLst>
                </a:gridCol>
                <a:gridCol w="718119">
                  <a:extLst>
                    <a:ext uri="{9D8B030D-6E8A-4147-A177-3AD203B41FA5}">
                      <a16:colId xmlns:a16="http://schemas.microsoft.com/office/drawing/2014/main" val="8248254"/>
                    </a:ext>
                  </a:extLst>
                </a:gridCol>
                <a:gridCol w="718119">
                  <a:extLst>
                    <a:ext uri="{9D8B030D-6E8A-4147-A177-3AD203B41FA5}">
                      <a16:colId xmlns:a16="http://schemas.microsoft.com/office/drawing/2014/main" val="944632633"/>
                    </a:ext>
                  </a:extLst>
                </a:gridCol>
                <a:gridCol w="718119">
                  <a:extLst>
                    <a:ext uri="{9D8B030D-6E8A-4147-A177-3AD203B41FA5}">
                      <a16:colId xmlns:a16="http://schemas.microsoft.com/office/drawing/2014/main" val="3889976968"/>
                    </a:ext>
                  </a:extLst>
                </a:gridCol>
                <a:gridCol w="718119">
                  <a:extLst>
                    <a:ext uri="{9D8B030D-6E8A-4147-A177-3AD203B41FA5}">
                      <a16:colId xmlns:a16="http://schemas.microsoft.com/office/drawing/2014/main" val="470312734"/>
                    </a:ext>
                  </a:extLst>
                </a:gridCol>
                <a:gridCol w="718119">
                  <a:extLst>
                    <a:ext uri="{9D8B030D-6E8A-4147-A177-3AD203B41FA5}">
                      <a16:colId xmlns:a16="http://schemas.microsoft.com/office/drawing/2014/main" val="388295195"/>
                    </a:ext>
                  </a:extLst>
                </a:gridCol>
              </a:tblGrid>
              <a:tr h="132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664240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000617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3.273.209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53511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77800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64391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4231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93439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309.860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263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309.860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32336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032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JULIO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51CB44C-361D-4F3A-A1DF-0E742F6B7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589592"/>
              </p:ext>
            </p:extLst>
          </p:nvPr>
        </p:nvGraphicFramePr>
        <p:xfrm>
          <a:off x="2355849" y="220879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94286610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45963628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julio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157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2959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-22.798,27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4486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3.337,83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8904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1.716,64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409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-30,71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74775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3.991,20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09419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C59A0B6-8D86-42CF-A504-52AD7E9AB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057943"/>
              </p:ext>
            </p:extLst>
          </p:nvPr>
        </p:nvGraphicFramePr>
        <p:xfrm>
          <a:off x="539552" y="4151886"/>
          <a:ext cx="8064462" cy="1912320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3407995135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532703190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3696284884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136507428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286575113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085678767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553618257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734826518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740070777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249477087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185869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79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4.897.463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0432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5049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427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5829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17556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8565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7973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601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118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90335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0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8A91B13-D9CA-44D2-81DC-25A5736C8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406475"/>
              </p:ext>
            </p:extLst>
          </p:nvPr>
        </p:nvGraphicFramePr>
        <p:xfrm>
          <a:off x="528174" y="1820366"/>
          <a:ext cx="8087648" cy="1514488"/>
        </p:xfrm>
        <a:graphic>
          <a:graphicData uri="http://schemas.openxmlformats.org/drawingml/2006/table">
            <a:tbl>
              <a:tblPr/>
              <a:tblGrid>
                <a:gridCol w="264475">
                  <a:extLst>
                    <a:ext uri="{9D8B030D-6E8A-4147-A177-3AD203B41FA5}">
                      <a16:colId xmlns:a16="http://schemas.microsoft.com/office/drawing/2014/main" val="1280557050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4178659577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1365882263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val="3988175755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3650755322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1817451200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296562158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4060378657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155303238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2650129470"/>
                    </a:ext>
                  </a:extLst>
                </a:gridCol>
              </a:tblGrid>
              <a:tr h="1293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764766"/>
                  </a:ext>
                </a:extLst>
              </a:tr>
              <a:tr h="372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576147"/>
                  </a:ext>
                </a:extLst>
              </a:tr>
              <a:tr h="1597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505715,0%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505715,0%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365872"/>
                  </a:ext>
                </a:extLst>
              </a:tr>
              <a:tr h="121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217715"/>
                  </a:ext>
                </a:extLst>
              </a:tr>
              <a:tr h="121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337577"/>
                  </a:ext>
                </a:extLst>
              </a:tr>
              <a:tr h="121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358324"/>
                  </a:ext>
                </a:extLst>
              </a:tr>
              <a:tr h="121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36221"/>
                  </a:ext>
                </a:extLst>
              </a:tr>
              <a:tr h="121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1011430,0%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1011430,0%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506511"/>
                  </a:ext>
                </a:extLst>
              </a:tr>
              <a:tr h="121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79554"/>
                  </a:ext>
                </a:extLst>
              </a:tr>
              <a:tr h="121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887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1937" y="4128202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3456795-2AA0-41CD-85DB-847F19BB4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584143"/>
              </p:ext>
            </p:extLst>
          </p:nvPr>
        </p:nvGraphicFramePr>
        <p:xfrm>
          <a:off x="559341" y="1840724"/>
          <a:ext cx="8013577" cy="2245881"/>
        </p:xfrm>
        <a:graphic>
          <a:graphicData uri="http://schemas.openxmlformats.org/drawingml/2006/table">
            <a:tbl>
              <a:tblPr/>
              <a:tblGrid>
                <a:gridCol w="282168">
                  <a:extLst>
                    <a:ext uri="{9D8B030D-6E8A-4147-A177-3AD203B41FA5}">
                      <a16:colId xmlns:a16="http://schemas.microsoft.com/office/drawing/2014/main" val="1722107146"/>
                    </a:ext>
                  </a:extLst>
                </a:gridCol>
                <a:gridCol w="3182857">
                  <a:extLst>
                    <a:ext uri="{9D8B030D-6E8A-4147-A177-3AD203B41FA5}">
                      <a16:colId xmlns:a16="http://schemas.microsoft.com/office/drawing/2014/main" val="1487123770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3590468006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2152305430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506373342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4079077161"/>
                    </a:ext>
                  </a:extLst>
                </a:gridCol>
                <a:gridCol w="790071">
                  <a:extLst>
                    <a:ext uri="{9D8B030D-6E8A-4147-A177-3AD203B41FA5}">
                      <a16:colId xmlns:a16="http://schemas.microsoft.com/office/drawing/2014/main" val="1686553452"/>
                    </a:ext>
                  </a:extLst>
                </a:gridCol>
                <a:gridCol w="733637">
                  <a:extLst>
                    <a:ext uri="{9D8B030D-6E8A-4147-A177-3AD203B41FA5}">
                      <a16:colId xmlns:a16="http://schemas.microsoft.com/office/drawing/2014/main" val="526466550"/>
                    </a:ext>
                  </a:extLst>
                </a:gridCol>
              </a:tblGrid>
              <a:tr h="137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219711"/>
                  </a:ext>
                </a:extLst>
              </a:tr>
              <a:tr h="420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922018"/>
                  </a:ext>
                </a:extLst>
              </a:tr>
              <a:tr h="145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68.556.590.935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8.378.226.727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48.186.694.298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921233"/>
                  </a:ext>
                </a:extLst>
              </a:tr>
              <a:tr h="13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66.357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79811"/>
                  </a:ext>
                </a:extLst>
              </a:tr>
              <a:tr h="13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159.018.490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56573"/>
                  </a:ext>
                </a:extLst>
              </a:tr>
              <a:tr h="13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8.287.960.232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2.589.466.336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5.315.286.435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510163"/>
                  </a:ext>
                </a:extLst>
              </a:tr>
              <a:tr h="13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41.656.512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208282560,0%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208282560,0%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884387"/>
                  </a:ext>
                </a:extLst>
              </a:tr>
              <a:tr h="13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41.593.588.059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1.443.259.631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25.338.504.999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49471"/>
                  </a:ext>
                </a:extLst>
              </a:tr>
              <a:tr h="171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96.293.897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208066"/>
                  </a:ext>
                </a:extLst>
              </a:tr>
              <a:tr h="13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1.462.041.477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-641.352.229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2.606.900.528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123,9%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276699"/>
                  </a:ext>
                </a:extLst>
              </a:tr>
              <a:tr h="13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859.659.357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8596593570,0%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094861"/>
                  </a:ext>
                </a:extLst>
              </a:tr>
              <a:tr h="13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8.307.249.491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3.481.391.989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8.930.969.395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494683"/>
                  </a:ext>
                </a:extLst>
              </a:tr>
              <a:tr h="13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4.838.338.328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350109"/>
                  </a:ext>
                </a:extLst>
              </a:tr>
              <a:tr h="13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847600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204E40-9398-4C93-98B5-44D01F34D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306157"/>
              </p:ext>
            </p:extLst>
          </p:nvPr>
        </p:nvGraphicFramePr>
        <p:xfrm>
          <a:off x="559341" y="4457832"/>
          <a:ext cx="8013577" cy="1650493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2396698472"/>
                    </a:ext>
                  </a:extLst>
                </a:gridCol>
                <a:gridCol w="3242222">
                  <a:extLst>
                    <a:ext uri="{9D8B030D-6E8A-4147-A177-3AD203B41FA5}">
                      <a16:colId xmlns:a16="http://schemas.microsoft.com/office/drawing/2014/main" val="3798431316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606708567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4214996496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737130039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868304993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1199197645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3366004038"/>
                    </a:ext>
                  </a:extLst>
                </a:gridCol>
              </a:tblGrid>
              <a:tr h="136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083237"/>
                  </a:ext>
                </a:extLst>
              </a:tr>
              <a:tr h="416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651548"/>
                  </a:ext>
                </a:extLst>
              </a:tr>
              <a:tr h="14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13.376.752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8.913.473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747787"/>
                  </a:ext>
                </a:extLst>
              </a:tr>
              <a:tr h="1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354220"/>
                  </a:ext>
                </a:extLst>
              </a:tr>
              <a:tr h="1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0756"/>
                  </a:ext>
                </a:extLst>
              </a:tr>
              <a:tr h="1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6571"/>
                  </a:ext>
                </a:extLst>
              </a:tr>
              <a:tr h="1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772614"/>
                  </a:ext>
                </a:extLst>
              </a:tr>
              <a:tr h="1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8.256.108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726885"/>
                  </a:ext>
                </a:extLst>
              </a:tr>
              <a:tr h="1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196656"/>
                  </a:ext>
                </a:extLst>
              </a:tr>
              <a:tr h="1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603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159FEA6-24CC-4246-A74D-7903E786A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355104"/>
              </p:ext>
            </p:extLst>
          </p:nvPr>
        </p:nvGraphicFramePr>
        <p:xfrm>
          <a:off x="556585" y="1689141"/>
          <a:ext cx="8013573" cy="1509976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3048072918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082989803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089726523"/>
                    </a:ext>
                  </a:extLst>
                </a:gridCol>
                <a:gridCol w="3065973">
                  <a:extLst>
                    <a:ext uri="{9D8B030D-6E8A-4147-A177-3AD203B41FA5}">
                      <a16:colId xmlns:a16="http://schemas.microsoft.com/office/drawing/2014/main" val="340597037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86333702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4249985408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399655434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194262498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2395930172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2979922207"/>
                    </a:ext>
                  </a:extLst>
                </a:gridCol>
              </a:tblGrid>
              <a:tr h="129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846890"/>
                  </a:ext>
                </a:extLst>
              </a:tr>
              <a:tr h="371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810035"/>
                  </a:ext>
                </a:extLst>
              </a:tr>
              <a:tr h="1592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782.040.906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808406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362.910.062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252879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362.910.062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327745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419.130.844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544747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419.130.844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788658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978071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419.130.844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512051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423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289" y="1552023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195944-D380-4B5C-A71A-5AD469AC6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102887"/>
              </p:ext>
            </p:extLst>
          </p:nvPr>
        </p:nvGraphicFramePr>
        <p:xfrm>
          <a:off x="539289" y="1892705"/>
          <a:ext cx="7972477" cy="1464855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913427021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215263261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035396929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130780848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96259254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11528419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03420349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3372487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3166302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1472966116"/>
                    </a:ext>
                  </a:extLst>
                </a:gridCol>
              </a:tblGrid>
              <a:tr h="1346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965621"/>
                  </a:ext>
                </a:extLst>
              </a:tr>
              <a:tr h="3879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846815"/>
                  </a:ext>
                </a:extLst>
              </a:tr>
              <a:tr h="166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120.480.495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219.538.512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796061"/>
                  </a:ext>
                </a:extLst>
              </a:tr>
              <a:tr h="126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63.343.162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672740"/>
                  </a:ext>
                </a:extLst>
              </a:tr>
              <a:tr h="142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63.343.162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197798"/>
                  </a:ext>
                </a:extLst>
              </a:tr>
              <a:tr h="25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63.343.162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328932"/>
                  </a:ext>
                </a:extLst>
              </a:tr>
              <a:tr h="126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4.937.995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156.195.350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254451"/>
                  </a:ext>
                </a:extLst>
              </a:tr>
              <a:tr h="126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4.937.995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156.195.350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71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98636F-B0A8-4751-8096-BEC942D50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926120"/>
              </p:ext>
            </p:extLst>
          </p:nvPr>
        </p:nvGraphicFramePr>
        <p:xfrm>
          <a:off x="556585" y="1689141"/>
          <a:ext cx="8013573" cy="2299429"/>
        </p:xfrm>
        <a:graphic>
          <a:graphicData uri="http://schemas.openxmlformats.org/drawingml/2006/table">
            <a:tbl>
              <a:tblPr/>
              <a:tblGrid>
                <a:gridCol w="262053">
                  <a:extLst>
                    <a:ext uri="{9D8B030D-6E8A-4147-A177-3AD203B41FA5}">
                      <a16:colId xmlns:a16="http://schemas.microsoft.com/office/drawing/2014/main" val="3670528591"/>
                    </a:ext>
                  </a:extLst>
                </a:gridCol>
                <a:gridCol w="262053">
                  <a:extLst>
                    <a:ext uri="{9D8B030D-6E8A-4147-A177-3AD203B41FA5}">
                      <a16:colId xmlns:a16="http://schemas.microsoft.com/office/drawing/2014/main" val="1230083320"/>
                    </a:ext>
                  </a:extLst>
                </a:gridCol>
                <a:gridCol w="262053">
                  <a:extLst>
                    <a:ext uri="{9D8B030D-6E8A-4147-A177-3AD203B41FA5}">
                      <a16:colId xmlns:a16="http://schemas.microsoft.com/office/drawing/2014/main" val="591720683"/>
                    </a:ext>
                  </a:extLst>
                </a:gridCol>
                <a:gridCol w="2955956">
                  <a:extLst>
                    <a:ext uri="{9D8B030D-6E8A-4147-A177-3AD203B41FA5}">
                      <a16:colId xmlns:a16="http://schemas.microsoft.com/office/drawing/2014/main" val="820388665"/>
                    </a:ext>
                  </a:extLst>
                </a:gridCol>
                <a:gridCol w="702301">
                  <a:extLst>
                    <a:ext uri="{9D8B030D-6E8A-4147-A177-3AD203B41FA5}">
                      <a16:colId xmlns:a16="http://schemas.microsoft.com/office/drawing/2014/main" val="1519364260"/>
                    </a:ext>
                  </a:extLst>
                </a:gridCol>
                <a:gridCol w="702301">
                  <a:extLst>
                    <a:ext uri="{9D8B030D-6E8A-4147-A177-3AD203B41FA5}">
                      <a16:colId xmlns:a16="http://schemas.microsoft.com/office/drawing/2014/main" val="2053039872"/>
                    </a:ext>
                  </a:extLst>
                </a:gridCol>
                <a:gridCol w="702301">
                  <a:extLst>
                    <a:ext uri="{9D8B030D-6E8A-4147-A177-3AD203B41FA5}">
                      <a16:colId xmlns:a16="http://schemas.microsoft.com/office/drawing/2014/main" val="1376649825"/>
                    </a:ext>
                  </a:extLst>
                </a:gridCol>
                <a:gridCol w="702301">
                  <a:extLst>
                    <a:ext uri="{9D8B030D-6E8A-4147-A177-3AD203B41FA5}">
                      <a16:colId xmlns:a16="http://schemas.microsoft.com/office/drawing/2014/main" val="1565550939"/>
                    </a:ext>
                  </a:extLst>
                </a:gridCol>
                <a:gridCol w="746850">
                  <a:extLst>
                    <a:ext uri="{9D8B030D-6E8A-4147-A177-3AD203B41FA5}">
                      <a16:colId xmlns:a16="http://schemas.microsoft.com/office/drawing/2014/main" val="928948099"/>
                    </a:ext>
                  </a:extLst>
                </a:gridCol>
                <a:gridCol w="715404">
                  <a:extLst>
                    <a:ext uri="{9D8B030D-6E8A-4147-A177-3AD203B41FA5}">
                      <a16:colId xmlns:a16="http://schemas.microsoft.com/office/drawing/2014/main" val="3642223743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91397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34847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41.874.160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694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383540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9041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63444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6733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69845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5489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7144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2435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249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52609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5498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14905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20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06E5046-6984-4F67-A416-A5EC637D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60665"/>
              </p:ext>
            </p:extLst>
          </p:nvPr>
        </p:nvGraphicFramePr>
        <p:xfrm>
          <a:off x="538836" y="1787750"/>
          <a:ext cx="7972474" cy="1580827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3590706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856949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24731156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27746543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6093062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80133757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795774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452075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54014078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63881871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470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49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2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0377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9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92269"/>
                  </a:ext>
                </a:extLst>
              </a:tr>
              <a:tr h="148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88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56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5309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16F25A7-C4FF-4DA5-B04D-85B42AD84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63683"/>
              </p:ext>
            </p:extLst>
          </p:nvPr>
        </p:nvGraphicFramePr>
        <p:xfrm>
          <a:off x="538836" y="4264808"/>
          <a:ext cx="7972474" cy="1552041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41128668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73840747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47860278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637778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6314378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71766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5963994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0543881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472732171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6230862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372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8230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02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6542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98292"/>
                  </a:ext>
                </a:extLst>
              </a:tr>
              <a:tr h="119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50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239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9611E3-7D92-4476-A8BD-D6BD71CC6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782781"/>
              </p:ext>
            </p:extLst>
          </p:nvPr>
        </p:nvGraphicFramePr>
        <p:xfrm>
          <a:off x="553570" y="1844824"/>
          <a:ext cx="7949531" cy="3562185"/>
        </p:xfrm>
        <a:graphic>
          <a:graphicData uri="http://schemas.openxmlformats.org/drawingml/2006/table">
            <a:tbl>
              <a:tblPr/>
              <a:tblGrid>
                <a:gridCol w="262534">
                  <a:extLst>
                    <a:ext uri="{9D8B030D-6E8A-4147-A177-3AD203B41FA5}">
                      <a16:colId xmlns:a16="http://schemas.microsoft.com/office/drawing/2014/main" val="2103972062"/>
                    </a:ext>
                  </a:extLst>
                </a:gridCol>
                <a:gridCol w="262534">
                  <a:extLst>
                    <a:ext uri="{9D8B030D-6E8A-4147-A177-3AD203B41FA5}">
                      <a16:colId xmlns:a16="http://schemas.microsoft.com/office/drawing/2014/main" val="3086292080"/>
                    </a:ext>
                  </a:extLst>
                </a:gridCol>
                <a:gridCol w="262534">
                  <a:extLst>
                    <a:ext uri="{9D8B030D-6E8A-4147-A177-3AD203B41FA5}">
                      <a16:colId xmlns:a16="http://schemas.microsoft.com/office/drawing/2014/main" val="900470966"/>
                    </a:ext>
                  </a:extLst>
                </a:gridCol>
                <a:gridCol w="2961385">
                  <a:extLst>
                    <a:ext uri="{9D8B030D-6E8A-4147-A177-3AD203B41FA5}">
                      <a16:colId xmlns:a16="http://schemas.microsoft.com/office/drawing/2014/main" val="2975545317"/>
                    </a:ext>
                  </a:extLst>
                </a:gridCol>
                <a:gridCol w="703591">
                  <a:extLst>
                    <a:ext uri="{9D8B030D-6E8A-4147-A177-3AD203B41FA5}">
                      <a16:colId xmlns:a16="http://schemas.microsoft.com/office/drawing/2014/main" val="4161618974"/>
                    </a:ext>
                  </a:extLst>
                </a:gridCol>
                <a:gridCol w="703591">
                  <a:extLst>
                    <a:ext uri="{9D8B030D-6E8A-4147-A177-3AD203B41FA5}">
                      <a16:colId xmlns:a16="http://schemas.microsoft.com/office/drawing/2014/main" val="1191361292"/>
                    </a:ext>
                  </a:extLst>
                </a:gridCol>
                <a:gridCol w="703591">
                  <a:extLst>
                    <a:ext uri="{9D8B030D-6E8A-4147-A177-3AD203B41FA5}">
                      <a16:colId xmlns:a16="http://schemas.microsoft.com/office/drawing/2014/main" val="853955564"/>
                    </a:ext>
                  </a:extLst>
                </a:gridCol>
                <a:gridCol w="703591">
                  <a:extLst>
                    <a:ext uri="{9D8B030D-6E8A-4147-A177-3AD203B41FA5}">
                      <a16:colId xmlns:a16="http://schemas.microsoft.com/office/drawing/2014/main" val="1481472891"/>
                    </a:ext>
                  </a:extLst>
                </a:gridCol>
                <a:gridCol w="651085">
                  <a:extLst>
                    <a:ext uri="{9D8B030D-6E8A-4147-A177-3AD203B41FA5}">
                      <a16:colId xmlns:a16="http://schemas.microsoft.com/office/drawing/2014/main" val="847927301"/>
                    </a:ext>
                  </a:extLst>
                </a:gridCol>
                <a:gridCol w="735095">
                  <a:extLst>
                    <a:ext uri="{9D8B030D-6E8A-4147-A177-3AD203B41FA5}">
                      <a16:colId xmlns:a16="http://schemas.microsoft.com/office/drawing/2014/main" val="1896974970"/>
                    </a:ext>
                  </a:extLst>
                </a:gridCol>
              </a:tblGrid>
              <a:tr h="137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227056"/>
                  </a:ext>
                </a:extLst>
              </a:tr>
              <a:tr h="336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158081"/>
                  </a:ext>
                </a:extLst>
              </a:tr>
              <a:tr h="144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948.794.594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-97.000.809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494.966.126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640872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170.212.977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5.668.034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83.195.612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8324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170.212.977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5.668.034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83.195.612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90118"/>
                  </a:ext>
                </a:extLst>
              </a:tr>
              <a:tr h="11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4.028.702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2.045.673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34565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4.562.343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187.656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3.080.787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388333"/>
                  </a:ext>
                </a:extLst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3.669.798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-496.706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118620"/>
                  </a:ext>
                </a:extLst>
              </a:tr>
              <a:tr h="134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4.481.974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-275.885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2.503.760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228311"/>
                  </a:ext>
                </a:extLst>
              </a:tr>
              <a:tr h="175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5.434.132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240.848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3.014.066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416823"/>
                  </a:ext>
                </a:extLst>
              </a:tr>
              <a:tr h="9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3.684.712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-155.726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2.274.451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371458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4.196.758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-306.644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2.614.121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4591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5.175.928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-451.655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430156"/>
                  </a:ext>
                </a:extLst>
              </a:tr>
              <a:tr h="164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4.959.919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-217.779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3.422.108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300576"/>
                  </a:ext>
                </a:extLst>
              </a:tr>
              <a:tr h="16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4.858.468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-123.244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2.934.366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76099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5.099.945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2.994.265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840252"/>
                  </a:ext>
                </a:extLst>
              </a:tr>
              <a:tr h="19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4.318.405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-180.136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2.416.807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860622"/>
                  </a:ext>
                </a:extLst>
              </a:tr>
              <a:tr h="116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7.022.136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-148.796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4.545.752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70348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4.045.611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-493.883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2.379.439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423968"/>
                  </a:ext>
                </a:extLst>
              </a:tr>
              <a:tr h="146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3.990.616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-171.802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2.491.824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5985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2.290.964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1.181.951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952903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95845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2.341.035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76206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2798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5.190.770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-918.361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1.181.354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89696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61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6B7607-6A60-47CF-BE8C-AC44BB665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622770"/>
              </p:ext>
            </p:extLst>
          </p:nvPr>
        </p:nvGraphicFramePr>
        <p:xfrm>
          <a:off x="544292" y="1772816"/>
          <a:ext cx="7972476" cy="3576407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4162462721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942845039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1278371922"/>
                    </a:ext>
                  </a:extLst>
                </a:gridCol>
                <a:gridCol w="2969932">
                  <a:extLst>
                    <a:ext uri="{9D8B030D-6E8A-4147-A177-3AD203B41FA5}">
                      <a16:colId xmlns:a16="http://schemas.microsoft.com/office/drawing/2014/main" val="187027975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603605974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32234500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171633158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408255717"/>
                    </a:ext>
                  </a:extLst>
                </a:gridCol>
                <a:gridCol w="652963">
                  <a:extLst>
                    <a:ext uri="{9D8B030D-6E8A-4147-A177-3AD203B41FA5}">
                      <a16:colId xmlns:a16="http://schemas.microsoft.com/office/drawing/2014/main" val="160359892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1987367076"/>
                    </a:ext>
                  </a:extLst>
                </a:gridCol>
              </a:tblGrid>
              <a:tr h="984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24538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76095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256590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8.344.492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2.318.270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6.196.522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25791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5.499.912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143.885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3.243.068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7445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33925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9.559.822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543.667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3.835.922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449880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6.896.440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995.573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3.285.765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616077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60424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17.239.174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2.037.602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4.499.628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29190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975.800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031448"/>
                  </a:ext>
                </a:extLst>
              </a:tr>
              <a:tr h="120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39970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1.640.134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4279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778.581.617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-102.668.843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411.770.514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38445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778.581.617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-102.668.843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411.770.514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816182"/>
                  </a:ext>
                </a:extLst>
              </a:tr>
              <a:tr h="150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361707"/>
                  </a:ext>
                </a:extLst>
              </a:tr>
              <a:tr h="131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301407"/>
                  </a:ext>
                </a:extLst>
              </a:tr>
              <a:tr h="184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697537"/>
                  </a:ext>
                </a:extLst>
              </a:tr>
              <a:tr h="10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279471"/>
                  </a:ext>
                </a:extLst>
              </a:tr>
              <a:tr h="14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436908"/>
                  </a:ext>
                </a:extLst>
              </a:tr>
              <a:tr h="126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397220"/>
                  </a:ext>
                </a:extLst>
              </a:tr>
              <a:tr h="1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03367"/>
                  </a:ext>
                </a:extLst>
              </a:tr>
              <a:tr h="161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126507"/>
                  </a:ext>
                </a:extLst>
              </a:tr>
              <a:tr h="159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221432"/>
                  </a:ext>
                </a:extLst>
              </a:tr>
              <a:tr h="168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76.745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85.843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765292"/>
                  </a:ext>
                </a:extLst>
              </a:tr>
              <a:tr h="17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163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0BBDAB-A77D-49DD-8920-5D919A832D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963820"/>
              </p:ext>
            </p:extLst>
          </p:nvPr>
        </p:nvGraphicFramePr>
        <p:xfrm>
          <a:off x="535752" y="1781658"/>
          <a:ext cx="7972478" cy="3776634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48079843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697567974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398557604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189713400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717714299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31576202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974302370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059540710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3423411430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3387485623"/>
                    </a:ext>
                  </a:extLst>
                </a:gridCol>
              </a:tblGrid>
              <a:tr h="124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799003"/>
                  </a:ext>
                </a:extLst>
              </a:tr>
              <a:tr h="248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660757"/>
                  </a:ext>
                </a:extLst>
              </a:tr>
              <a:tr h="191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79324"/>
                  </a:ext>
                </a:extLst>
              </a:tr>
              <a:tr h="157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50.114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74862"/>
                  </a:ext>
                </a:extLst>
              </a:tr>
              <a:tr h="123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57027"/>
                  </a:ext>
                </a:extLst>
              </a:tr>
              <a:tr h="148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284051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43494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34.882.495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-340.237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18.913.808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744860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60.599.569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-314.057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39.874.478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279888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29.466.347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-15.391.038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11.520.421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67165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35.355.942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-20.580.883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9.382.350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804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45.632.863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-7.985.108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144788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49.884.888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-4.203.375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25.403.430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201495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63.998.793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-7.296.919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17.283.827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572525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70.118.079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-5.054.507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50.559.976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985307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77.890.169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-7.713.159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43.098.594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057014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60.239.588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-2.462.315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44.039.295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947961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21.630.198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-12.961.523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11.239.766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148246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33.349.655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-3.036.441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24.365.787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280206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90.289.632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-6.653.574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74.490.379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73144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34.115.094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-3.029.495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8.320.534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742005"/>
                  </a:ext>
                </a:extLst>
              </a:tr>
              <a:tr h="14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19.117.056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-5.002.321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7.370.802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384234"/>
                  </a:ext>
                </a:extLst>
              </a:tr>
              <a:tr h="147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46.449.945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-898.434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10.257.793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02027"/>
                  </a:ext>
                </a:extLst>
              </a:tr>
              <a:tr h="155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51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555B12-EBE0-4AE7-8B9C-17675F71C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342295"/>
              </p:ext>
            </p:extLst>
          </p:nvPr>
        </p:nvGraphicFramePr>
        <p:xfrm>
          <a:off x="544292" y="1742905"/>
          <a:ext cx="7972478" cy="2138540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100743098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4067322674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077532874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74590256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588287413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96142506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934558263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453181661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2880663973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1332076976"/>
                    </a:ext>
                  </a:extLst>
                </a:gridCol>
              </a:tblGrid>
              <a:tr h="1584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796932"/>
                  </a:ext>
                </a:extLst>
              </a:tr>
              <a:tr h="3881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476565"/>
                  </a:ext>
                </a:extLst>
              </a:tr>
              <a:tr h="1663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3.557.754.300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73801"/>
                  </a:ext>
                </a:extLst>
              </a:tr>
              <a:tr h="126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2.722.677.970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43132"/>
                  </a:ext>
                </a:extLst>
              </a:tr>
              <a:tr h="126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1.974.418.000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2.722.677.970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513209"/>
                  </a:ext>
                </a:extLst>
              </a:tr>
              <a:tr h="126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Clase Media ley N° 21.323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1.115.224.613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545660"/>
                  </a:ext>
                </a:extLst>
              </a:tr>
              <a:tr h="126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Pensionados Renta Vitalicia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35.905.100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477003"/>
                  </a:ext>
                </a:extLst>
              </a:tr>
              <a:tr h="126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Transportista de Pasajeros, Art. 19 ley N° 21.323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68.448.000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457095"/>
                  </a:ext>
                </a:extLst>
              </a:tr>
              <a:tr h="126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Cargo Fiscal Afiliados a AFP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625.526.857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305343"/>
                  </a:ext>
                </a:extLst>
              </a:tr>
              <a:tr h="126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858349"/>
                  </a:ext>
                </a:extLst>
              </a:tr>
              <a:tr h="126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890572"/>
                  </a:ext>
                </a:extLst>
              </a:tr>
              <a:tr h="126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873576"/>
                  </a:ext>
                </a:extLst>
              </a:tr>
              <a:tr h="126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alivio Mype ley N° 21.354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877.573.400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274964"/>
                  </a:ext>
                </a:extLst>
              </a:tr>
              <a:tr h="158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835.076.330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732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434650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8284" y="3829005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4DCC4E-8B71-45B4-BF80-200828F44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357513"/>
              </p:ext>
            </p:extLst>
          </p:nvPr>
        </p:nvGraphicFramePr>
        <p:xfrm>
          <a:off x="568417" y="1748156"/>
          <a:ext cx="8010624" cy="1804124"/>
        </p:xfrm>
        <a:graphic>
          <a:graphicData uri="http://schemas.openxmlformats.org/drawingml/2006/table">
            <a:tbl>
              <a:tblPr/>
              <a:tblGrid>
                <a:gridCol w="275090">
                  <a:extLst>
                    <a:ext uri="{9D8B030D-6E8A-4147-A177-3AD203B41FA5}">
                      <a16:colId xmlns:a16="http://schemas.microsoft.com/office/drawing/2014/main" val="2457878"/>
                    </a:ext>
                  </a:extLst>
                </a:gridCol>
                <a:gridCol w="275090">
                  <a:extLst>
                    <a:ext uri="{9D8B030D-6E8A-4147-A177-3AD203B41FA5}">
                      <a16:colId xmlns:a16="http://schemas.microsoft.com/office/drawing/2014/main" val="702863032"/>
                    </a:ext>
                  </a:extLst>
                </a:gridCol>
                <a:gridCol w="3103018">
                  <a:extLst>
                    <a:ext uri="{9D8B030D-6E8A-4147-A177-3AD203B41FA5}">
                      <a16:colId xmlns:a16="http://schemas.microsoft.com/office/drawing/2014/main" val="2432046446"/>
                    </a:ext>
                  </a:extLst>
                </a:gridCol>
                <a:gridCol w="737241">
                  <a:extLst>
                    <a:ext uri="{9D8B030D-6E8A-4147-A177-3AD203B41FA5}">
                      <a16:colId xmlns:a16="http://schemas.microsoft.com/office/drawing/2014/main" val="185817213"/>
                    </a:ext>
                  </a:extLst>
                </a:gridCol>
                <a:gridCol w="737241">
                  <a:extLst>
                    <a:ext uri="{9D8B030D-6E8A-4147-A177-3AD203B41FA5}">
                      <a16:colId xmlns:a16="http://schemas.microsoft.com/office/drawing/2014/main" val="2570179525"/>
                    </a:ext>
                  </a:extLst>
                </a:gridCol>
                <a:gridCol w="737241">
                  <a:extLst>
                    <a:ext uri="{9D8B030D-6E8A-4147-A177-3AD203B41FA5}">
                      <a16:colId xmlns:a16="http://schemas.microsoft.com/office/drawing/2014/main" val="1769782020"/>
                    </a:ext>
                  </a:extLst>
                </a:gridCol>
                <a:gridCol w="737241">
                  <a:extLst>
                    <a:ext uri="{9D8B030D-6E8A-4147-A177-3AD203B41FA5}">
                      <a16:colId xmlns:a16="http://schemas.microsoft.com/office/drawing/2014/main" val="156912067"/>
                    </a:ext>
                  </a:extLst>
                </a:gridCol>
                <a:gridCol w="704231">
                  <a:extLst>
                    <a:ext uri="{9D8B030D-6E8A-4147-A177-3AD203B41FA5}">
                      <a16:colId xmlns:a16="http://schemas.microsoft.com/office/drawing/2014/main" val="3526999422"/>
                    </a:ext>
                  </a:extLst>
                </a:gridCol>
                <a:gridCol w="704231">
                  <a:extLst>
                    <a:ext uri="{9D8B030D-6E8A-4147-A177-3AD203B41FA5}">
                      <a16:colId xmlns:a16="http://schemas.microsoft.com/office/drawing/2014/main" val="3942918340"/>
                    </a:ext>
                  </a:extLst>
                </a:gridCol>
              </a:tblGrid>
              <a:tr h="157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056893"/>
                  </a:ext>
                </a:extLst>
              </a:tr>
              <a:tr h="409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258327"/>
                  </a:ext>
                </a:extLst>
              </a:tr>
              <a:tr h="14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736.166.881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62824"/>
                  </a:ext>
                </a:extLst>
              </a:tr>
              <a:tr h="133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17.936.317.888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6.985.380.478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13.033.220.444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948046"/>
                  </a:ext>
                </a:extLst>
              </a:tr>
              <a:tr h="133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4.934.632.225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854599"/>
                  </a:ext>
                </a:extLst>
              </a:tr>
              <a:tr h="133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41.593.588.059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1.443.259.631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25.338.504.999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10480"/>
                  </a:ext>
                </a:extLst>
              </a:tr>
              <a:tr h="133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505715,0%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505715,0%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22110"/>
                  </a:ext>
                </a:extLst>
              </a:tr>
              <a:tr h="133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782.040.906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209371"/>
                  </a:ext>
                </a:extLst>
              </a:tr>
              <a:tr h="15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120.480.495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219.538.512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216449"/>
                  </a:ext>
                </a:extLst>
              </a:tr>
              <a:tr h="133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41.874.160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641371"/>
                  </a:ext>
                </a:extLst>
              </a:tr>
              <a:tr h="133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3.479.879.000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3.557.754.300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778164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46DB2E-B394-4BB4-8F1D-47F000B4C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41008"/>
              </p:ext>
            </p:extLst>
          </p:nvPr>
        </p:nvGraphicFramePr>
        <p:xfrm>
          <a:off x="564959" y="4137650"/>
          <a:ext cx="7967482" cy="1333826"/>
        </p:xfrm>
        <a:graphic>
          <a:graphicData uri="http://schemas.openxmlformats.org/drawingml/2006/table">
            <a:tbl>
              <a:tblPr/>
              <a:tblGrid>
                <a:gridCol w="273608">
                  <a:extLst>
                    <a:ext uri="{9D8B030D-6E8A-4147-A177-3AD203B41FA5}">
                      <a16:colId xmlns:a16="http://schemas.microsoft.com/office/drawing/2014/main" val="2660841060"/>
                    </a:ext>
                  </a:extLst>
                </a:gridCol>
                <a:gridCol w="273608">
                  <a:extLst>
                    <a:ext uri="{9D8B030D-6E8A-4147-A177-3AD203B41FA5}">
                      <a16:colId xmlns:a16="http://schemas.microsoft.com/office/drawing/2014/main" val="2575323897"/>
                    </a:ext>
                  </a:extLst>
                </a:gridCol>
                <a:gridCol w="3086306">
                  <a:extLst>
                    <a:ext uri="{9D8B030D-6E8A-4147-A177-3AD203B41FA5}">
                      <a16:colId xmlns:a16="http://schemas.microsoft.com/office/drawing/2014/main" val="3184710496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2918125828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3046894401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540915859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1375997553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564986590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2569126091"/>
                    </a:ext>
                  </a:extLst>
                </a:gridCol>
              </a:tblGrid>
              <a:tr h="131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444702"/>
                  </a:ext>
                </a:extLst>
              </a:tr>
              <a:tr h="4033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16429"/>
                  </a:ext>
                </a:extLst>
              </a:tr>
              <a:tr h="139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7.604.481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182374"/>
                  </a:ext>
                </a:extLst>
              </a:tr>
              <a:tr h="131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485.834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766973"/>
                  </a:ext>
                </a:extLst>
              </a:tr>
              <a:tr h="131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160.016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585522"/>
                  </a:ext>
                </a:extLst>
              </a:tr>
              <a:tr h="131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3.273.209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050764"/>
                  </a:ext>
                </a:extLst>
              </a:tr>
              <a:tr h="131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4.897.463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446873"/>
                  </a:ext>
                </a:extLst>
              </a:tr>
              <a:tr h="131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112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20AB288-A8F9-4E84-A6C0-E0FC1E31C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882736"/>
              </p:ext>
            </p:extLst>
          </p:nvPr>
        </p:nvGraphicFramePr>
        <p:xfrm>
          <a:off x="529208" y="1728936"/>
          <a:ext cx="8081759" cy="4009857"/>
        </p:xfrm>
        <a:graphic>
          <a:graphicData uri="http://schemas.openxmlformats.org/drawingml/2006/table">
            <a:tbl>
              <a:tblPr/>
              <a:tblGrid>
                <a:gridCol w="253029">
                  <a:extLst>
                    <a:ext uri="{9D8B030D-6E8A-4147-A177-3AD203B41FA5}">
                      <a16:colId xmlns:a16="http://schemas.microsoft.com/office/drawing/2014/main" val="1443094110"/>
                    </a:ext>
                  </a:extLst>
                </a:gridCol>
                <a:gridCol w="253029">
                  <a:extLst>
                    <a:ext uri="{9D8B030D-6E8A-4147-A177-3AD203B41FA5}">
                      <a16:colId xmlns:a16="http://schemas.microsoft.com/office/drawing/2014/main" val="1131793916"/>
                    </a:ext>
                  </a:extLst>
                </a:gridCol>
                <a:gridCol w="253029">
                  <a:extLst>
                    <a:ext uri="{9D8B030D-6E8A-4147-A177-3AD203B41FA5}">
                      <a16:colId xmlns:a16="http://schemas.microsoft.com/office/drawing/2014/main" val="2103982342"/>
                    </a:ext>
                  </a:extLst>
                </a:gridCol>
                <a:gridCol w="2854171">
                  <a:extLst>
                    <a:ext uri="{9D8B030D-6E8A-4147-A177-3AD203B41FA5}">
                      <a16:colId xmlns:a16="http://schemas.microsoft.com/office/drawing/2014/main" val="2838015512"/>
                    </a:ext>
                  </a:extLst>
                </a:gridCol>
                <a:gridCol w="850179">
                  <a:extLst>
                    <a:ext uri="{9D8B030D-6E8A-4147-A177-3AD203B41FA5}">
                      <a16:colId xmlns:a16="http://schemas.microsoft.com/office/drawing/2014/main" val="758376082"/>
                    </a:ext>
                  </a:extLst>
                </a:gridCol>
                <a:gridCol w="829936">
                  <a:extLst>
                    <a:ext uri="{9D8B030D-6E8A-4147-A177-3AD203B41FA5}">
                      <a16:colId xmlns:a16="http://schemas.microsoft.com/office/drawing/2014/main" val="503249228"/>
                    </a:ext>
                  </a:extLst>
                </a:gridCol>
                <a:gridCol w="751498">
                  <a:extLst>
                    <a:ext uri="{9D8B030D-6E8A-4147-A177-3AD203B41FA5}">
                      <a16:colId xmlns:a16="http://schemas.microsoft.com/office/drawing/2014/main" val="2782095671"/>
                    </a:ext>
                  </a:extLst>
                </a:gridCol>
                <a:gridCol w="812225">
                  <a:extLst>
                    <a:ext uri="{9D8B030D-6E8A-4147-A177-3AD203B41FA5}">
                      <a16:colId xmlns:a16="http://schemas.microsoft.com/office/drawing/2014/main" val="2274777491"/>
                    </a:ext>
                  </a:extLst>
                </a:gridCol>
                <a:gridCol w="617392">
                  <a:extLst>
                    <a:ext uri="{9D8B030D-6E8A-4147-A177-3AD203B41FA5}">
                      <a16:colId xmlns:a16="http://schemas.microsoft.com/office/drawing/2014/main" val="929356784"/>
                    </a:ext>
                  </a:extLst>
                </a:gridCol>
                <a:gridCol w="607271">
                  <a:extLst>
                    <a:ext uri="{9D8B030D-6E8A-4147-A177-3AD203B41FA5}">
                      <a16:colId xmlns:a16="http://schemas.microsoft.com/office/drawing/2014/main" val="1081034646"/>
                    </a:ext>
                  </a:extLst>
                </a:gridCol>
              </a:tblGrid>
              <a:tr h="147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418463"/>
                  </a:ext>
                </a:extLst>
              </a:tr>
              <a:tr h="3913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243771"/>
                  </a:ext>
                </a:extLst>
              </a:tr>
              <a:tr h="155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736.166.881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373445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68.709.579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888571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68.709.579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4904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39.600.775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423168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29.108.804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184447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628.364.837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672412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565.780.057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045562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1.294.073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411022"/>
                  </a:ext>
                </a:extLst>
              </a:tr>
              <a:tr h="236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12.876.579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273984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264.933.405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665626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336787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204.937.250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87183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42.736.215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238415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39.002.535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337956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624721"/>
                  </a:ext>
                </a:extLst>
              </a:tr>
              <a:tr h="236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00684"/>
                  </a:ext>
                </a:extLst>
              </a:tr>
              <a:tr h="125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79414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62.584.780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046369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61.506.650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7600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1.078.130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121512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121.039.450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39.092.465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141596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120.016.940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39.092.465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925874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115.241.862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36.948.619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093973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1.287.224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27122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856.622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271492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85346"/>
                  </a:ext>
                </a:extLst>
              </a:tr>
              <a:tr h="11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60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993D1C-EDD5-456E-8151-A40556478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405128"/>
              </p:ext>
            </p:extLst>
          </p:nvPr>
        </p:nvGraphicFramePr>
        <p:xfrm>
          <a:off x="539552" y="1725946"/>
          <a:ext cx="8104604" cy="4155206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3197468285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4227755437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3795789864"/>
                    </a:ext>
                  </a:extLst>
                </a:gridCol>
                <a:gridCol w="2739585">
                  <a:extLst>
                    <a:ext uri="{9D8B030D-6E8A-4147-A177-3AD203B41FA5}">
                      <a16:colId xmlns:a16="http://schemas.microsoft.com/office/drawing/2014/main" val="183718214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381690974"/>
                    </a:ext>
                  </a:extLst>
                </a:gridCol>
                <a:gridCol w="757757">
                  <a:extLst>
                    <a:ext uri="{9D8B030D-6E8A-4147-A177-3AD203B41FA5}">
                      <a16:colId xmlns:a16="http://schemas.microsoft.com/office/drawing/2014/main" val="3030235065"/>
                    </a:ext>
                  </a:extLst>
                </a:gridCol>
                <a:gridCol w="757757">
                  <a:extLst>
                    <a:ext uri="{9D8B030D-6E8A-4147-A177-3AD203B41FA5}">
                      <a16:colId xmlns:a16="http://schemas.microsoft.com/office/drawing/2014/main" val="3689882533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3859461473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2389811050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2523515373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345935"/>
                  </a:ext>
                </a:extLst>
              </a:tr>
              <a:tr h="34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190620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17.936.317.888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6.985.380.478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13.033.220.444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09135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66.357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1793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90.308.911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51758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20667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4207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87.808.911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00441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87.808.911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44067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59327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2776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4.833.228.637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609.380.302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1.817.704.854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9742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32.823.566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65929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518.622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50554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3.074.074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72153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6.795.473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889933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-2.688.840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875981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029100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9.993.162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4415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12.900.782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84738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2.219.555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22195550,0%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22195550,0%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51501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4.116.749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49030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-4.106.011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96051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1.547.020.103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54568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09513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3476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1.546.932.408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568588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2.551.146.213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609.380.302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237.714.549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721663"/>
                  </a:ext>
                </a:extLst>
              </a:tr>
              <a:tr h="12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-703.105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413218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996.163.607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-417.095.691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121.836.298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591880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3.087.315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60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EAA0007-7682-4378-8817-590167EE24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7559"/>
              </p:ext>
            </p:extLst>
          </p:nvPr>
        </p:nvGraphicFramePr>
        <p:xfrm>
          <a:off x="529054" y="1706071"/>
          <a:ext cx="8096372" cy="4193124"/>
        </p:xfrm>
        <a:graphic>
          <a:graphicData uri="http://schemas.openxmlformats.org/drawingml/2006/table">
            <a:tbl>
              <a:tblPr/>
              <a:tblGrid>
                <a:gridCol w="242624">
                  <a:extLst>
                    <a:ext uri="{9D8B030D-6E8A-4147-A177-3AD203B41FA5}">
                      <a16:colId xmlns:a16="http://schemas.microsoft.com/office/drawing/2014/main" val="117311082"/>
                    </a:ext>
                  </a:extLst>
                </a:gridCol>
                <a:gridCol w="242624">
                  <a:extLst>
                    <a:ext uri="{9D8B030D-6E8A-4147-A177-3AD203B41FA5}">
                      <a16:colId xmlns:a16="http://schemas.microsoft.com/office/drawing/2014/main" val="3790464462"/>
                    </a:ext>
                  </a:extLst>
                </a:gridCol>
                <a:gridCol w="242624">
                  <a:extLst>
                    <a:ext uri="{9D8B030D-6E8A-4147-A177-3AD203B41FA5}">
                      <a16:colId xmlns:a16="http://schemas.microsoft.com/office/drawing/2014/main" val="3203910786"/>
                    </a:ext>
                  </a:extLst>
                </a:gridCol>
                <a:gridCol w="2736802">
                  <a:extLst>
                    <a:ext uri="{9D8B030D-6E8A-4147-A177-3AD203B41FA5}">
                      <a16:colId xmlns:a16="http://schemas.microsoft.com/office/drawing/2014/main" val="1951409001"/>
                    </a:ext>
                  </a:extLst>
                </a:gridCol>
                <a:gridCol w="720594">
                  <a:extLst>
                    <a:ext uri="{9D8B030D-6E8A-4147-A177-3AD203B41FA5}">
                      <a16:colId xmlns:a16="http://schemas.microsoft.com/office/drawing/2014/main" val="3949097510"/>
                    </a:ext>
                  </a:extLst>
                </a:gridCol>
                <a:gridCol w="756988">
                  <a:extLst>
                    <a:ext uri="{9D8B030D-6E8A-4147-A177-3AD203B41FA5}">
                      <a16:colId xmlns:a16="http://schemas.microsoft.com/office/drawing/2014/main" val="1013959632"/>
                    </a:ext>
                  </a:extLst>
                </a:gridCol>
                <a:gridCol w="756988">
                  <a:extLst>
                    <a:ext uri="{9D8B030D-6E8A-4147-A177-3AD203B41FA5}">
                      <a16:colId xmlns:a16="http://schemas.microsoft.com/office/drawing/2014/main" val="1718933814"/>
                    </a:ext>
                  </a:extLst>
                </a:gridCol>
                <a:gridCol w="786103">
                  <a:extLst>
                    <a:ext uri="{9D8B030D-6E8A-4147-A177-3AD203B41FA5}">
                      <a16:colId xmlns:a16="http://schemas.microsoft.com/office/drawing/2014/main" val="4123706762"/>
                    </a:ext>
                  </a:extLst>
                </a:gridCol>
                <a:gridCol w="834627">
                  <a:extLst>
                    <a:ext uri="{9D8B030D-6E8A-4147-A177-3AD203B41FA5}">
                      <a16:colId xmlns:a16="http://schemas.microsoft.com/office/drawing/2014/main" val="2576280050"/>
                    </a:ext>
                  </a:extLst>
                </a:gridCol>
                <a:gridCol w="776398">
                  <a:extLst>
                    <a:ext uri="{9D8B030D-6E8A-4147-A177-3AD203B41FA5}">
                      <a16:colId xmlns:a16="http://schemas.microsoft.com/office/drawing/2014/main" val="1158330085"/>
                    </a:ext>
                  </a:extLst>
                </a:gridCol>
              </a:tblGrid>
              <a:tr h="1296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495951"/>
                  </a:ext>
                </a:extLst>
              </a:tr>
              <a:tr h="31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10949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52.886.144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10403"/>
                  </a:ext>
                </a:extLst>
              </a:tr>
              <a:tr h="98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4.470.226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984706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3.932.891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301741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1.968.252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340441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3.253.228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236287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-2.651.675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-2.651.685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398388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1.216.799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433922"/>
                  </a:ext>
                </a:extLst>
              </a:tr>
              <a:tr h="149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284.685.684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-4.324.211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616661"/>
                  </a:ext>
                </a:extLst>
              </a:tr>
              <a:tr h="158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3.719.376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231358"/>
                  </a:ext>
                </a:extLst>
              </a:tr>
              <a:tr h="207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8.921.715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743347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6.763.095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09794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1.658.398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600047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1.485.946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2922"/>
                  </a:ext>
                </a:extLst>
              </a:tr>
              <a:tr h="155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126632"/>
                  </a:ext>
                </a:extLst>
              </a:tr>
              <a:tr h="155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277772"/>
                  </a:ext>
                </a:extLst>
              </a:tr>
              <a:tr h="129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505.470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991610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11.673.356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711425"/>
                  </a:ext>
                </a:extLst>
              </a:tr>
              <a:tr h="207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11.039.145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462666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18.227.040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-92.970.000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800214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Salud Extraordinario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1.117.113.878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1.117.113.878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136011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146.636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1466360,0%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1466360,0%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059618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146.636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1466360,0%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1466360,0%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48142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41.656.512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208282560,0%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208282560,0%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094249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41.656.512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416565120,0%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416565120,0%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634334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41.656.512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416565120,0%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416565120,0%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539208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836843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38383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912.950.433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-641.898.635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2.047.245.116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809120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1.969.699.818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19696998180,0%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19696998180,0%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455745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77.545.298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919203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146.750.413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-641.898.635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037938"/>
                  </a:ext>
                </a:extLst>
              </a:tr>
              <a:tr h="103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83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467D4B-AF4C-46DF-A12F-9372D6936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693145"/>
              </p:ext>
            </p:extLst>
          </p:nvPr>
        </p:nvGraphicFramePr>
        <p:xfrm>
          <a:off x="539552" y="1706908"/>
          <a:ext cx="8078770" cy="4224945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1457742032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3090909013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283619240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3089735189"/>
                    </a:ext>
                  </a:extLst>
                </a:gridCol>
                <a:gridCol w="719027">
                  <a:extLst>
                    <a:ext uri="{9D8B030D-6E8A-4147-A177-3AD203B41FA5}">
                      <a16:colId xmlns:a16="http://schemas.microsoft.com/office/drawing/2014/main" val="1151785316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1770224893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3944190740"/>
                    </a:ext>
                  </a:extLst>
                </a:gridCol>
                <a:gridCol w="784394">
                  <a:extLst>
                    <a:ext uri="{9D8B030D-6E8A-4147-A177-3AD203B41FA5}">
                      <a16:colId xmlns:a16="http://schemas.microsoft.com/office/drawing/2014/main" val="2644771468"/>
                    </a:ext>
                  </a:extLst>
                </a:gridCol>
                <a:gridCol w="832812">
                  <a:extLst>
                    <a:ext uri="{9D8B030D-6E8A-4147-A177-3AD203B41FA5}">
                      <a16:colId xmlns:a16="http://schemas.microsoft.com/office/drawing/2014/main" val="1400083614"/>
                    </a:ext>
                  </a:extLst>
                </a:gridCol>
                <a:gridCol w="774710">
                  <a:extLst>
                    <a:ext uri="{9D8B030D-6E8A-4147-A177-3AD203B41FA5}">
                      <a16:colId xmlns:a16="http://schemas.microsoft.com/office/drawing/2014/main" val="750181028"/>
                    </a:ext>
                  </a:extLst>
                </a:gridCol>
              </a:tblGrid>
              <a:tr h="1392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984335"/>
                  </a:ext>
                </a:extLst>
              </a:tr>
              <a:tr h="278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02555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24.583.027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245830270,0%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245830270,0%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301020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24.583.027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245830270,0%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245830270,0%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506969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57.641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98613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16.311.124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268978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8.214.262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82142620,0%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82142620,0%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402805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11.991.123.244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7.017.898.811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9.011.655.667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148815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682898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13788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11.945.275.034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7.017.898.811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8.980.617.297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872263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365353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964023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813312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163.930.760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034558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3.135.923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990432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969280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22690"/>
                  </a:ext>
                </a:extLst>
              </a:tr>
              <a:tr h="174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110.591.440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110.561.627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02326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657303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795692"/>
                  </a:ext>
                </a:extLst>
              </a:tr>
              <a:tr h="18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171867"/>
                  </a:ext>
                </a:extLst>
              </a:tr>
              <a:tr h="222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223440"/>
                  </a:ext>
                </a:extLst>
              </a:tr>
              <a:tr h="146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40.796.030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16810"/>
                  </a:ext>
                </a:extLst>
              </a:tr>
              <a:tr h="146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10.322.845.828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7.017.352.405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8.211.755.333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80236"/>
                  </a:ext>
                </a:extLst>
              </a:tr>
              <a:tr h="160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152501"/>
                  </a:ext>
                </a:extLst>
              </a:tr>
              <a:tr h="174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176032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752673"/>
                  </a:ext>
                </a:extLst>
              </a:tr>
              <a:tr h="11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21475"/>
                  </a:ext>
                </a:extLst>
              </a:tr>
              <a:tr h="167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48573"/>
                  </a:ext>
                </a:extLst>
              </a:tr>
              <a:tr h="160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73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6C6BB09-1D0B-488F-BCD5-4C44F93AB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86409"/>
              </p:ext>
            </p:extLst>
          </p:nvPr>
        </p:nvGraphicFramePr>
        <p:xfrm>
          <a:off x="539552" y="1720917"/>
          <a:ext cx="8082683" cy="2288539"/>
        </p:xfrm>
        <a:graphic>
          <a:graphicData uri="http://schemas.openxmlformats.org/drawingml/2006/table">
            <a:tbl>
              <a:tblPr/>
              <a:tblGrid>
                <a:gridCol w="242214">
                  <a:extLst>
                    <a:ext uri="{9D8B030D-6E8A-4147-A177-3AD203B41FA5}">
                      <a16:colId xmlns:a16="http://schemas.microsoft.com/office/drawing/2014/main" val="1796159312"/>
                    </a:ext>
                  </a:extLst>
                </a:gridCol>
                <a:gridCol w="242214">
                  <a:extLst>
                    <a:ext uri="{9D8B030D-6E8A-4147-A177-3AD203B41FA5}">
                      <a16:colId xmlns:a16="http://schemas.microsoft.com/office/drawing/2014/main" val="2711199973"/>
                    </a:ext>
                  </a:extLst>
                </a:gridCol>
                <a:gridCol w="242214">
                  <a:extLst>
                    <a:ext uri="{9D8B030D-6E8A-4147-A177-3AD203B41FA5}">
                      <a16:colId xmlns:a16="http://schemas.microsoft.com/office/drawing/2014/main" val="760851852"/>
                    </a:ext>
                  </a:extLst>
                </a:gridCol>
                <a:gridCol w="2732174">
                  <a:extLst>
                    <a:ext uri="{9D8B030D-6E8A-4147-A177-3AD203B41FA5}">
                      <a16:colId xmlns:a16="http://schemas.microsoft.com/office/drawing/2014/main" val="1329108020"/>
                    </a:ext>
                  </a:extLst>
                </a:gridCol>
                <a:gridCol w="719375">
                  <a:extLst>
                    <a:ext uri="{9D8B030D-6E8A-4147-A177-3AD203B41FA5}">
                      <a16:colId xmlns:a16="http://schemas.microsoft.com/office/drawing/2014/main" val="4036512627"/>
                    </a:ext>
                  </a:extLst>
                </a:gridCol>
                <a:gridCol w="755708">
                  <a:extLst>
                    <a:ext uri="{9D8B030D-6E8A-4147-A177-3AD203B41FA5}">
                      <a16:colId xmlns:a16="http://schemas.microsoft.com/office/drawing/2014/main" val="2258570131"/>
                    </a:ext>
                  </a:extLst>
                </a:gridCol>
                <a:gridCol w="755708">
                  <a:extLst>
                    <a:ext uri="{9D8B030D-6E8A-4147-A177-3AD203B41FA5}">
                      <a16:colId xmlns:a16="http://schemas.microsoft.com/office/drawing/2014/main" val="845923151"/>
                    </a:ext>
                  </a:extLst>
                </a:gridCol>
                <a:gridCol w="784774">
                  <a:extLst>
                    <a:ext uri="{9D8B030D-6E8A-4147-A177-3AD203B41FA5}">
                      <a16:colId xmlns:a16="http://schemas.microsoft.com/office/drawing/2014/main" val="872660483"/>
                    </a:ext>
                  </a:extLst>
                </a:gridCol>
                <a:gridCol w="833216">
                  <a:extLst>
                    <a:ext uri="{9D8B030D-6E8A-4147-A177-3AD203B41FA5}">
                      <a16:colId xmlns:a16="http://schemas.microsoft.com/office/drawing/2014/main" val="1946301718"/>
                    </a:ext>
                  </a:extLst>
                </a:gridCol>
                <a:gridCol w="775086">
                  <a:extLst>
                    <a:ext uri="{9D8B030D-6E8A-4147-A177-3AD203B41FA5}">
                      <a16:colId xmlns:a16="http://schemas.microsoft.com/office/drawing/2014/main" val="1918199667"/>
                    </a:ext>
                  </a:extLst>
                </a:gridCol>
              </a:tblGrid>
              <a:tr h="1138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561507"/>
                  </a:ext>
                </a:extLst>
              </a:tr>
              <a:tr h="227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204778"/>
                  </a:ext>
                </a:extLst>
              </a:tr>
              <a:tr h="16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073349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53264"/>
                  </a:ext>
                </a:extLst>
              </a:tr>
              <a:tr h="16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864230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925187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796940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249554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813836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217255"/>
                  </a:ext>
                </a:extLst>
              </a:tr>
              <a:tr h="141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576250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792059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31.038.370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30383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27.827.574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68106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3.135.923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264739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110050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654860"/>
                  </a:ext>
                </a:extLst>
              </a:tr>
              <a:tr h="11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841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5242722-927E-4BF7-8E69-D89D97CB8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711654"/>
              </p:ext>
            </p:extLst>
          </p:nvPr>
        </p:nvGraphicFramePr>
        <p:xfrm>
          <a:off x="539549" y="1700808"/>
          <a:ext cx="8110753" cy="3058795"/>
        </p:xfrm>
        <a:graphic>
          <a:graphicData uri="http://schemas.openxmlformats.org/drawingml/2006/table">
            <a:tbl>
              <a:tblPr/>
              <a:tblGrid>
                <a:gridCol w="265230">
                  <a:extLst>
                    <a:ext uri="{9D8B030D-6E8A-4147-A177-3AD203B41FA5}">
                      <a16:colId xmlns:a16="http://schemas.microsoft.com/office/drawing/2014/main" val="3160867764"/>
                    </a:ext>
                  </a:extLst>
                </a:gridCol>
                <a:gridCol w="265230">
                  <a:extLst>
                    <a:ext uri="{9D8B030D-6E8A-4147-A177-3AD203B41FA5}">
                      <a16:colId xmlns:a16="http://schemas.microsoft.com/office/drawing/2014/main" val="2636792050"/>
                    </a:ext>
                  </a:extLst>
                </a:gridCol>
                <a:gridCol w="265230">
                  <a:extLst>
                    <a:ext uri="{9D8B030D-6E8A-4147-A177-3AD203B41FA5}">
                      <a16:colId xmlns:a16="http://schemas.microsoft.com/office/drawing/2014/main" val="4284323390"/>
                    </a:ext>
                  </a:extLst>
                </a:gridCol>
                <a:gridCol w="2991804">
                  <a:extLst>
                    <a:ext uri="{9D8B030D-6E8A-4147-A177-3AD203B41FA5}">
                      <a16:colId xmlns:a16="http://schemas.microsoft.com/office/drawing/2014/main" val="2073580058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085638650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609563562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3535590612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982546069"/>
                    </a:ext>
                  </a:extLst>
                </a:gridCol>
                <a:gridCol w="755907">
                  <a:extLst>
                    <a:ext uri="{9D8B030D-6E8A-4147-A177-3AD203B41FA5}">
                      <a16:colId xmlns:a16="http://schemas.microsoft.com/office/drawing/2014/main" val="4098081150"/>
                    </a:ext>
                  </a:extLst>
                </a:gridCol>
                <a:gridCol w="724080">
                  <a:extLst>
                    <a:ext uri="{9D8B030D-6E8A-4147-A177-3AD203B41FA5}">
                      <a16:colId xmlns:a16="http://schemas.microsoft.com/office/drawing/2014/main" val="684122991"/>
                    </a:ext>
                  </a:extLst>
                </a:gridCol>
              </a:tblGrid>
              <a:tr h="125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795591"/>
                  </a:ext>
                </a:extLst>
              </a:tr>
              <a:tr h="3833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113668"/>
                  </a:ext>
                </a:extLst>
              </a:tr>
              <a:tr h="164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7.604.481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60469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13619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30070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157293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58570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776381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838540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478793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933404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705296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7.597.689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561352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6.878.329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461992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719.360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319126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262374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069431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607399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448169"/>
                  </a:ext>
                </a:extLst>
              </a:tr>
              <a:tr h="132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959230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80749"/>
                  </a:ext>
                </a:extLst>
              </a:tr>
              <a:tr h="12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43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5098</TotalTime>
  <Words>9435</Words>
  <Application>Microsoft Office PowerPoint</Application>
  <PresentationFormat>Presentación en pantalla (4:3)</PresentationFormat>
  <Paragraphs>5121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2_Tema de Office</vt:lpstr>
      <vt:lpstr>Presentación de PowerPoint</vt:lpstr>
      <vt:lpstr>EJECUCIÓN ACUMULADA DE GASTOS A JULIO DE 2021  PARTIDA 50 TESORO PÚBLICO</vt:lpstr>
      <vt:lpstr>EJECUCIÓN ACUMULADA DE GASTOS A JULIO DE 2021  PARTIDA 50 RESUMEN POR CAPÍTULOS</vt:lpstr>
      <vt:lpstr>EJECUCIÓN ACUMULADA DE GASTOS A JULIO DE 2021  PARTIDA 50. CAPÍTULO 01. PROGRAMA 02:  SUBSIDIOS</vt:lpstr>
      <vt:lpstr>EJECUCIÓN ACUMULADA DE GASTOS A JULIO DE 2021  PARTIDA 50. CAPÍTULO 01. PROGRAMA 03:  OPERACIONES COMPLEMENTARIAS</vt:lpstr>
      <vt:lpstr>EJECUCIÓN ACUMULADA DE GASTOS A JULIO DE 2021  PARTIDA 50. CAPÍTULO 01. PROGRAMA 03:  OPERACIONES COMPLEMENTARIAS</vt:lpstr>
      <vt:lpstr>EJECUCIÓN ACUMULADA DE GASTOS A JULIO DE 2021  PARTIDA 50. CAPÍTULO 01. PROGRAMA 03:  OPERACIONES COMPLEMENTARIAS</vt:lpstr>
      <vt:lpstr>EJECUCIÓN ACUMULADA DE GASTOS A JULIO DE 2021  PARTIDA 50. CAPÍTULO 01. PROGRAMA 03:  OPERACIONES COMPLEMENTARIAS</vt:lpstr>
      <vt:lpstr>EJECUCIÓN ACUMULADA DE GASTOS A JULIO DE 2021  PARTIDA 50. CAPÍTULO 01. PROGRAMA 03:  OPERACIONES COMPLEMENTARIAS</vt:lpstr>
      <vt:lpstr>EJECUCIÓN ACUMULADA DE GASTOS A JULIO DE 2021  PARTIDA 50. CAPÍTULO 01. PROGRAMA 04:  SERVICIO DE LA DEUDA PÚBLICA</vt:lpstr>
      <vt:lpstr>EJECUCIÓN ACUMULADA DE GASTOS A JULIO DE 2021  PARTIDA 50. CAPÍTULO 01. PROGRAMA 04:  SERVICIO DE LA DEUDA PÚBLICA</vt:lpstr>
      <vt:lpstr>EJECUCIÓN ACUMULADA DE GASTOS A JULIO DE 2021  PARTIDA 50. CAPÍTULO 01. PROGRAMA 04:  SERVICIO DE LA DEUDA PÚBLICA</vt:lpstr>
      <vt:lpstr>EJECUCIÓN ACUMULADA DE GASTOS A JULIO DE 2021  PARTIDA 50. CAPÍTULO 01. PROGRAMA 04:  SERVICIO DE LA DEUDA PÚBLICA</vt:lpstr>
      <vt:lpstr>EJECUCIÓN ACUMULADA DE GASTOS A JULIO DE 2021  PARTIDA 50. CAPÍTULO 01. PROGRAMA 05:  APORTE FISCAL LIBRE</vt:lpstr>
      <vt:lpstr>EJECUCIÓN ACUMULADA DE GASTOS A JULIO DE 2021  PARTIDA 50. CAPÍTULO 01. PROGRAMA 05:  APORTE FISCAL LIBRE</vt:lpstr>
      <vt:lpstr>EJECUCIÓN ACUMULADA DE GASTOS A JULIO DE 2021  PARTIDA 50. CAPÍTULO 01. PROGRAMA 05:  APORTE FISCAL LIBRE</vt:lpstr>
      <vt:lpstr>EJECUCIÓN ACUMULADA DE GASTOS A JULIO DE 2021  PARTIDA 50. CAPÍTULO 01. PROGRAMA 06:  FONDO DE RESERVA DE PENSIONES</vt:lpstr>
      <vt:lpstr>EJECUCIÓN ACUMULADA DE GASTOS A JULIO DE 2021  PARTIDA 50. CAPÍTULO 01. PROGRAMA 07:  FONDO DE ESTABILIZACIÓN ECONÓMICA Y SOCIAL</vt:lpstr>
      <vt:lpstr>EJECUCIÓN ACUMULADA DE GASTOS A JULIO DE 2021  PARTIDA 50. CAPÍTULO 01. PROGRAMA 08:  FONDO PARA LA EDUCACIÓN</vt:lpstr>
      <vt:lpstr>EJECUCIÓN ACUMULADA DE GASTOS A JULIO DE 2021  PARTIDA 50. CAPÍTULO 01. PROGRAMA 09:  FONDO DE APOYO REGIONAL</vt:lpstr>
      <vt:lpstr>EJECUCIÓN ACUMULADA DE GASTOS A JULIO DE 2021  PARTIDA 50. CAPÍTULO 01. PROGRAMA 10:  FONDO PARA DIAGNÓSTICOS Y TRATAMIENTOS DE ALTO COSTO</vt:lpstr>
      <vt:lpstr>EJECUCIÓN ACUMULADA DE GASTOS A JULIO DE 2021  PARTIDA 50. CAPÍTULO 01. PROGRAMA 11:  EMPRESAS Y SOCIEDADES DEL ESTADO</vt:lpstr>
      <vt:lpstr>EJECUCIÓN ACUMULADA DE GASTOS A JULIO DE 2021  PARTIDA 50. CAPÍTULO 01. PROGRAMA 12:  FONDO DE CONTINGENCIA ESTRATÉGICO</vt:lpstr>
      <vt:lpstr>EJECUCIÓN ACUMULADA DE GASTOS A JULIO DE 2021  PARTIDA 50. CAPÍTULO 01. PROGRAMA 13:  FINANCIAMIENTO GOBIERNOS REGIONALES </vt:lpstr>
      <vt:lpstr>EJECUCIÓN ACUMULADA DE GASTOS A JULIO DE 2021  PARTIDA 50. CAPÍTULO 01. PROGRAMA 13:  FINANCIAMIENTO GOBIERNOS REGIONALES </vt:lpstr>
      <vt:lpstr>EJECUCIÓN ACUMULADA DE GASTOS A JULIO DE 2021  PARTIDA 50. CAPÍTULO 01. PROGRAMA 13:  FINANCIAMIENTO GOBIERNOS REGIONALES </vt:lpstr>
      <vt:lpstr>EJECUCIÓN ACUMULADA DE GASTOS A JULIO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413</cp:revision>
  <cp:lastPrinted>2019-10-22T12:56:39Z</cp:lastPrinted>
  <dcterms:created xsi:type="dcterms:W3CDTF">2016-06-23T13:38:47Z</dcterms:created>
  <dcterms:modified xsi:type="dcterms:W3CDTF">2021-09-16T21:20:34Z</dcterms:modified>
</cp:coreProperties>
</file>