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8A-4440-9809-AADDC09BA5CE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8A-4440-9809-AADDC09BA5CE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8A-4440-9809-AADDC09BA5CE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8A-4440-9809-AADDC09BA5CE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8A-4440-9809-AADDC09BA5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8A-4440-9809-AADDC09BA5CE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8A-4440-9809-AADDC09BA5CE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8A-4440-9809-AADDC09BA5CE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8A-4440-9809-AADDC09BA5CE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58A-4440-9809-AADDC09BA5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30'!$D$28:$J$28</c:f>
              <c:numCache>
                <c:formatCode>0.0%</c:formatCode>
                <c:ptCount val="7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8A-4440-9809-AADDC09BA5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AA-452E-A078-DAC557EAC390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6AA-452E-A078-DAC557EAC390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6AA-452E-A078-DAC557EAC390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AA-452E-A078-DAC557EAC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30'!$D$24:$J$24</c:f>
              <c:numCache>
                <c:formatCode>0.0%</c:formatCode>
                <c:ptCount val="7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6AA-452E-A078-DAC557EAC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5731" y="764704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5995" y="1671868"/>
            <a:ext cx="7931332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39E6FB6-D582-470F-95DB-3A8001E3B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52293"/>
              </p:ext>
            </p:extLst>
          </p:nvPr>
        </p:nvGraphicFramePr>
        <p:xfrm>
          <a:off x="585731" y="2032064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531294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8298900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8653622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984890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539390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97311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906142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1573834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9618593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733758335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78319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7383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695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910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6521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341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179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6447" y="784332"/>
            <a:ext cx="79035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1" y="1644180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D6105F3-5D15-478B-BD51-266F96C3C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159253"/>
              </p:ext>
            </p:extLst>
          </p:nvPr>
        </p:nvGraphicFramePr>
        <p:xfrm>
          <a:off x="546446" y="1996885"/>
          <a:ext cx="7903537" cy="4292791"/>
        </p:xfrm>
        <a:graphic>
          <a:graphicData uri="http://schemas.openxmlformats.org/drawingml/2006/table">
            <a:tbl>
              <a:tblPr/>
              <a:tblGrid>
                <a:gridCol w="264864">
                  <a:extLst>
                    <a:ext uri="{9D8B030D-6E8A-4147-A177-3AD203B41FA5}">
                      <a16:colId xmlns:a16="http://schemas.microsoft.com/office/drawing/2014/main" val="2628180857"/>
                    </a:ext>
                  </a:extLst>
                </a:gridCol>
                <a:gridCol w="264864">
                  <a:extLst>
                    <a:ext uri="{9D8B030D-6E8A-4147-A177-3AD203B41FA5}">
                      <a16:colId xmlns:a16="http://schemas.microsoft.com/office/drawing/2014/main" val="3731082461"/>
                    </a:ext>
                  </a:extLst>
                </a:gridCol>
                <a:gridCol w="264864">
                  <a:extLst>
                    <a:ext uri="{9D8B030D-6E8A-4147-A177-3AD203B41FA5}">
                      <a16:colId xmlns:a16="http://schemas.microsoft.com/office/drawing/2014/main" val="1815420060"/>
                    </a:ext>
                  </a:extLst>
                </a:gridCol>
                <a:gridCol w="2987664">
                  <a:extLst>
                    <a:ext uri="{9D8B030D-6E8A-4147-A177-3AD203B41FA5}">
                      <a16:colId xmlns:a16="http://schemas.microsoft.com/office/drawing/2014/main" val="3572488605"/>
                    </a:ext>
                  </a:extLst>
                </a:gridCol>
                <a:gridCol w="709835">
                  <a:extLst>
                    <a:ext uri="{9D8B030D-6E8A-4147-A177-3AD203B41FA5}">
                      <a16:colId xmlns:a16="http://schemas.microsoft.com/office/drawing/2014/main" val="3952324166"/>
                    </a:ext>
                  </a:extLst>
                </a:gridCol>
                <a:gridCol w="709835">
                  <a:extLst>
                    <a:ext uri="{9D8B030D-6E8A-4147-A177-3AD203B41FA5}">
                      <a16:colId xmlns:a16="http://schemas.microsoft.com/office/drawing/2014/main" val="3212922633"/>
                    </a:ext>
                  </a:extLst>
                </a:gridCol>
                <a:gridCol w="709835">
                  <a:extLst>
                    <a:ext uri="{9D8B030D-6E8A-4147-A177-3AD203B41FA5}">
                      <a16:colId xmlns:a16="http://schemas.microsoft.com/office/drawing/2014/main" val="1107702016"/>
                    </a:ext>
                  </a:extLst>
                </a:gridCol>
                <a:gridCol w="709835">
                  <a:extLst>
                    <a:ext uri="{9D8B030D-6E8A-4147-A177-3AD203B41FA5}">
                      <a16:colId xmlns:a16="http://schemas.microsoft.com/office/drawing/2014/main" val="3667179347"/>
                    </a:ext>
                  </a:extLst>
                </a:gridCol>
                <a:gridCol w="646268">
                  <a:extLst>
                    <a:ext uri="{9D8B030D-6E8A-4147-A177-3AD203B41FA5}">
                      <a16:colId xmlns:a16="http://schemas.microsoft.com/office/drawing/2014/main" val="3937547717"/>
                    </a:ext>
                  </a:extLst>
                </a:gridCol>
                <a:gridCol w="635673">
                  <a:extLst>
                    <a:ext uri="{9D8B030D-6E8A-4147-A177-3AD203B41FA5}">
                      <a16:colId xmlns:a16="http://schemas.microsoft.com/office/drawing/2014/main" val="1362702889"/>
                    </a:ext>
                  </a:extLst>
                </a:gridCol>
              </a:tblGrid>
              <a:tr h="135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651422"/>
                  </a:ext>
                </a:extLst>
              </a:tr>
              <a:tr h="331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03804"/>
                  </a:ext>
                </a:extLst>
              </a:tr>
              <a:tr h="141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162.796.590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82975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6.041.645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922497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583.461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673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335.019.797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30.110.605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149.948.901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75322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55.197.811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88976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760356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23.562.951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126994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73525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308.840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950111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7.115.807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198065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24.209.018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633338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517311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42500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65944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230.601.187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94.751.079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3496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138.094.097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92.226.186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88917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2.480.186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1106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44.707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183638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46.364.975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936075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871113"/>
                  </a:ext>
                </a:extLst>
              </a:tr>
              <a:tr h="169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008120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525211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54995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165274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689849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90716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84677"/>
                  </a:ext>
                </a:extLst>
              </a:tr>
              <a:tr h="13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97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5" y="785610"/>
            <a:ext cx="79026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622924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938B5A-76C2-4B0C-99EB-B57D98979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330180"/>
              </p:ext>
            </p:extLst>
          </p:nvPr>
        </p:nvGraphicFramePr>
        <p:xfrm>
          <a:off x="566004" y="1974351"/>
          <a:ext cx="7901341" cy="1051888"/>
        </p:xfrm>
        <a:graphic>
          <a:graphicData uri="http://schemas.openxmlformats.org/drawingml/2006/table">
            <a:tbl>
              <a:tblPr/>
              <a:tblGrid>
                <a:gridCol w="264791">
                  <a:extLst>
                    <a:ext uri="{9D8B030D-6E8A-4147-A177-3AD203B41FA5}">
                      <a16:colId xmlns:a16="http://schemas.microsoft.com/office/drawing/2014/main" val="1006487811"/>
                    </a:ext>
                  </a:extLst>
                </a:gridCol>
                <a:gridCol w="264791">
                  <a:extLst>
                    <a:ext uri="{9D8B030D-6E8A-4147-A177-3AD203B41FA5}">
                      <a16:colId xmlns:a16="http://schemas.microsoft.com/office/drawing/2014/main" val="666141645"/>
                    </a:ext>
                  </a:extLst>
                </a:gridCol>
                <a:gridCol w="264791">
                  <a:extLst>
                    <a:ext uri="{9D8B030D-6E8A-4147-A177-3AD203B41FA5}">
                      <a16:colId xmlns:a16="http://schemas.microsoft.com/office/drawing/2014/main" val="2324815045"/>
                    </a:ext>
                  </a:extLst>
                </a:gridCol>
                <a:gridCol w="2986832">
                  <a:extLst>
                    <a:ext uri="{9D8B030D-6E8A-4147-A177-3AD203B41FA5}">
                      <a16:colId xmlns:a16="http://schemas.microsoft.com/office/drawing/2014/main" val="1343897148"/>
                    </a:ext>
                  </a:extLst>
                </a:gridCol>
                <a:gridCol w="709638">
                  <a:extLst>
                    <a:ext uri="{9D8B030D-6E8A-4147-A177-3AD203B41FA5}">
                      <a16:colId xmlns:a16="http://schemas.microsoft.com/office/drawing/2014/main" val="948661293"/>
                    </a:ext>
                  </a:extLst>
                </a:gridCol>
                <a:gridCol w="709638">
                  <a:extLst>
                    <a:ext uri="{9D8B030D-6E8A-4147-A177-3AD203B41FA5}">
                      <a16:colId xmlns:a16="http://schemas.microsoft.com/office/drawing/2014/main" val="1634237203"/>
                    </a:ext>
                  </a:extLst>
                </a:gridCol>
                <a:gridCol w="709638">
                  <a:extLst>
                    <a:ext uri="{9D8B030D-6E8A-4147-A177-3AD203B41FA5}">
                      <a16:colId xmlns:a16="http://schemas.microsoft.com/office/drawing/2014/main" val="679307438"/>
                    </a:ext>
                  </a:extLst>
                </a:gridCol>
                <a:gridCol w="709638">
                  <a:extLst>
                    <a:ext uri="{9D8B030D-6E8A-4147-A177-3AD203B41FA5}">
                      <a16:colId xmlns:a16="http://schemas.microsoft.com/office/drawing/2014/main" val="4007202868"/>
                    </a:ext>
                  </a:extLst>
                </a:gridCol>
                <a:gridCol w="646088">
                  <a:extLst>
                    <a:ext uri="{9D8B030D-6E8A-4147-A177-3AD203B41FA5}">
                      <a16:colId xmlns:a16="http://schemas.microsoft.com/office/drawing/2014/main" val="857562488"/>
                    </a:ext>
                  </a:extLst>
                </a:gridCol>
                <a:gridCol w="635496">
                  <a:extLst>
                    <a:ext uri="{9D8B030D-6E8A-4147-A177-3AD203B41FA5}">
                      <a16:colId xmlns:a16="http://schemas.microsoft.com/office/drawing/2014/main" val="1361126203"/>
                    </a:ext>
                  </a:extLst>
                </a:gridCol>
              </a:tblGrid>
              <a:tr h="159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317784"/>
                  </a:ext>
                </a:extLst>
              </a:tr>
              <a:tr h="255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103558"/>
                  </a:ext>
                </a:extLst>
              </a:tr>
              <a:tr h="159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01262"/>
                  </a:ext>
                </a:extLst>
              </a:tr>
              <a:tr h="159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57980"/>
                  </a:ext>
                </a:extLst>
              </a:tr>
              <a:tr h="159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50351"/>
                  </a:ext>
                </a:extLst>
              </a:tr>
              <a:tr h="159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01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E4D044-7963-4E87-9B17-B742A6BD9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21435"/>
              </p:ext>
            </p:extLst>
          </p:nvPr>
        </p:nvGraphicFramePr>
        <p:xfrm>
          <a:off x="563694" y="1893607"/>
          <a:ext cx="7966605" cy="1675011"/>
        </p:xfrm>
        <a:graphic>
          <a:graphicData uri="http://schemas.openxmlformats.org/drawingml/2006/table">
            <a:tbl>
              <a:tblPr/>
              <a:tblGrid>
                <a:gridCol w="266978">
                  <a:extLst>
                    <a:ext uri="{9D8B030D-6E8A-4147-A177-3AD203B41FA5}">
                      <a16:colId xmlns:a16="http://schemas.microsoft.com/office/drawing/2014/main" val="1164361686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2054581188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2344032643"/>
                    </a:ext>
                  </a:extLst>
                </a:gridCol>
                <a:gridCol w="3011504">
                  <a:extLst>
                    <a:ext uri="{9D8B030D-6E8A-4147-A177-3AD203B41FA5}">
                      <a16:colId xmlns:a16="http://schemas.microsoft.com/office/drawing/2014/main" val="1270400826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4035885522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1417086795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2021087413"/>
                    </a:ext>
                  </a:extLst>
                </a:gridCol>
                <a:gridCol w="715499">
                  <a:extLst>
                    <a:ext uri="{9D8B030D-6E8A-4147-A177-3AD203B41FA5}">
                      <a16:colId xmlns:a16="http://schemas.microsoft.com/office/drawing/2014/main" val="3953637951"/>
                    </a:ext>
                  </a:extLst>
                </a:gridCol>
                <a:gridCol w="651425">
                  <a:extLst>
                    <a:ext uri="{9D8B030D-6E8A-4147-A177-3AD203B41FA5}">
                      <a16:colId xmlns:a16="http://schemas.microsoft.com/office/drawing/2014/main" val="755723475"/>
                    </a:ext>
                  </a:extLst>
                </a:gridCol>
                <a:gridCol w="640746">
                  <a:extLst>
                    <a:ext uri="{9D8B030D-6E8A-4147-A177-3AD203B41FA5}">
                      <a16:colId xmlns:a16="http://schemas.microsoft.com/office/drawing/2014/main" val="1909572420"/>
                    </a:ext>
                  </a:extLst>
                </a:gridCol>
              </a:tblGrid>
              <a:tr h="159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0634"/>
                  </a:ext>
                </a:extLst>
              </a:tr>
              <a:tr h="390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41947"/>
                  </a:ext>
                </a:extLst>
              </a:tr>
              <a:tr h="167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6.512.919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55385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51007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72111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607562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419257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86068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97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1BD2268-C962-4347-B2CA-CEAFC2E58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963449"/>
              </p:ext>
            </p:extLst>
          </p:nvPr>
        </p:nvGraphicFramePr>
        <p:xfrm>
          <a:off x="559015" y="1893607"/>
          <a:ext cx="7970233" cy="3300714"/>
        </p:xfrm>
        <a:graphic>
          <a:graphicData uri="http://schemas.openxmlformats.org/drawingml/2006/table">
            <a:tbl>
              <a:tblPr/>
              <a:tblGrid>
                <a:gridCol w="267099">
                  <a:extLst>
                    <a:ext uri="{9D8B030D-6E8A-4147-A177-3AD203B41FA5}">
                      <a16:colId xmlns:a16="http://schemas.microsoft.com/office/drawing/2014/main" val="3178890549"/>
                    </a:ext>
                  </a:extLst>
                </a:gridCol>
                <a:gridCol w="267099">
                  <a:extLst>
                    <a:ext uri="{9D8B030D-6E8A-4147-A177-3AD203B41FA5}">
                      <a16:colId xmlns:a16="http://schemas.microsoft.com/office/drawing/2014/main" val="2483182223"/>
                    </a:ext>
                  </a:extLst>
                </a:gridCol>
                <a:gridCol w="267099">
                  <a:extLst>
                    <a:ext uri="{9D8B030D-6E8A-4147-A177-3AD203B41FA5}">
                      <a16:colId xmlns:a16="http://schemas.microsoft.com/office/drawing/2014/main" val="1764652867"/>
                    </a:ext>
                  </a:extLst>
                </a:gridCol>
                <a:gridCol w="3012876">
                  <a:extLst>
                    <a:ext uri="{9D8B030D-6E8A-4147-A177-3AD203B41FA5}">
                      <a16:colId xmlns:a16="http://schemas.microsoft.com/office/drawing/2014/main" val="4243531148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3368437724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1299392769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973860487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3419736238"/>
                    </a:ext>
                  </a:extLst>
                </a:gridCol>
                <a:gridCol w="651722">
                  <a:extLst>
                    <a:ext uri="{9D8B030D-6E8A-4147-A177-3AD203B41FA5}">
                      <a16:colId xmlns:a16="http://schemas.microsoft.com/office/drawing/2014/main" val="3673748100"/>
                    </a:ext>
                  </a:extLst>
                </a:gridCol>
                <a:gridCol w="641038">
                  <a:extLst>
                    <a:ext uri="{9D8B030D-6E8A-4147-A177-3AD203B41FA5}">
                      <a16:colId xmlns:a16="http://schemas.microsoft.com/office/drawing/2014/main" val="4146027036"/>
                    </a:ext>
                  </a:extLst>
                </a:gridCol>
              </a:tblGrid>
              <a:tr h="157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018949"/>
                  </a:ext>
                </a:extLst>
              </a:tr>
              <a:tr h="386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727444"/>
                  </a:ext>
                </a:extLst>
              </a:tr>
              <a:tr h="165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4191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30031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6200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29682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68551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73009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61537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01527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508384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82300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069508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209329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38171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2602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58357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7975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2556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1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4662" y="8750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07593"/>
              </p:ext>
            </p:extLst>
          </p:nvPr>
        </p:nvGraphicFramePr>
        <p:xfrm>
          <a:off x="392023" y="2080289"/>
          <a:ext cx="4129398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2169"/>
              </p:ext>
            </p:extLst>
          </p:nvPr>
        </p:nvGraphicFramePr>
        <p:xfrm>
          <a:off x="4593997" y="2119138"/>
          <a:ext cx="4081400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83568" y="782540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262416"/>
              </p:ext>
            </p:extLst>
          </p:nvPr>
        </p:nvGraphicFramePr>
        <p:xfrm>
          <a:off x="683568" y="2420887"/>
          <a:ext cx="7848872" cy="364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323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391515"/>
              </p:ext>
            </p:extLst>
          </p:nvPr>
        </p:nvGraphicFramePr>
        <p:xfrm>
          <a:off x="611560" y="2188872"/>
          <a:ext cx="8032378" cy="383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2216" y="908720"/>
            <a:ext cx="7980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45458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4E9D20-7A66-4890-ADD5-23D4FC892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59102"/>
              </p:ext>
            </p:extLst>
          </p:nvPr>
        </p:nvGraphicFramePr>
        <p:xfrm>
          <a:off x="569063" y="2011109"/>
          <a:ext cx="7954217" cy="2121601"/>
        </p:xfrm>
        <a:graphic>
          <a:graphicData uri="http://schemas.openxmlformats.org/drawingml/2006/table">
            <a:tbl>
              <a:tblPr/>
              <a:tblGrid>
                <a:gridCol w="285302">
                  <a:extLst>
                    <a:ext uri="{9D8B030D-6E8A-4147-A177-3AD203B41FA5}">
                      <a16:colId xmlns:a16="http://schemas.microsoft.com/office/drawing/2014/main" val="2274952224"/>
                    </a:ext>
                  </a:extLst>
                </a:gridCol>
                <a:gridCol w="3218205">
                  <a:extLst>
                    <a:ext uri="{9D8B030D-6E8A-4147-A177-3AD203B41FA5}">
                      <a16:colId xmlns:a16="http://schemas.microsoft.com/office/drawing/2014/main" val="3282116420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716644012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1248590197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1838714685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1555178224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4206915696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1061303411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42945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52234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456.518.567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7.273.377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182.257.778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97956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17.149.003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9.174.760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98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1.103.805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24930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404.424.790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162.503.859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11767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39713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191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605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6201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83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544" y="908720"/>
            <a:ext cx="7927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563404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E64BF7-016D-4CF9-BF9C-46936F403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549446"/>
              </p:ext>
            </p:extLst>
          </p:nvPr>
        </p:nvGraphicFramePr>
        <p:xfrm>
          <a:off x="602567" y="1937638"/>
          <a:ext cx="7929873" cy="1901940"/>
        </p:xfrm>
        <a:graphic>
          <a:graphicData uri="http://schemas.openxmlformats.org/drawingml/2006/table">
            <a:tbl>
              <a:tblPr/>
              <a:tblGrid>
                <a:gridCol w="274961">
                  <a:extLst>
                    <a:ext uri="{9D8B030D-6E8A-4147-A177-3AD203B41FA5}">
                      <a16:colId xmlns:a16="http://schemas.microsoft.com/office/drawing/2014/main" val="912382668"/>
                    </a:ext>
                  </a:extLst>
                </a:gridCol>
                <a:gridCol w="274961">
                  <a:extLst>
                    <a:ext uri="{9D8B030D-6E8A-4147-A177-3AD203B41FA5}">
                      <a16:colId xmlns:a16="http://schemas.microsoft.com/office/drawing/2014/main" val="3476994827"/>
                    </a:ext>
                  </a:extLst>
                </a:gridCol>
                <a:gridCol w="3101560">
                  <a:extLst>
                    <a:ext uri="{9D8B030D-6E8A-4147-A177-3AD203B41FA5}">
                      <a16:colId xmlns:a16="http://schemas.microsoft.com/office/drawing/2014/main" val="946091933"/>
                    </a:ext>
                  </a:extLst>
                </a:gridCol>
                <a:gridCol w="736895">
                  <a:extLst>
                    <a:ext uri="{9D8B030D-6E8A-4147-A177-3AD203B41FA5}">
                      <a16:colId xmlns:a16="http://schemas.microsoft.com/office/drawing/2014/main" val="2326728728"/>
                    </a:ext>
                  </a:extLst>
                </a:gridCol>
                <a:gridCol w="736895">
                  <a:extLst>
                    <a:ext uri="{9D8B030D-6E8A-4147-A177-3AD203B41FA5}">
                      <a16:colId xmlns:a16="http://schemas.microsoft.com/office/drawing/2014/main" val="2691362091"/>
                    </a:ext>
                  </a:extLst>
                </a:gridCol>
                <a:gridCol w="736895">
                  <a:extLst>
                    <a:ext uri="{9D8B030D-6E8A-4147-A177-3AD203B41FA5}">
                      <a16:colId xmlns:a16="http://schemas.microsoft.com/office/drawing/2014/main" val="1954294018"/>
                    </a:ext>
                  </a:extLst>
                </a:gridCol>
                <a:gridCol w="736895">
                  <a:extLst>
                    <a:ext uri="{9D8B030D-6E8A-4147-A177-3AD203B41FA5}">
                      <a16:colId xmlns:a16="http://schemas.microsoft.com/office/drawing/2014/main" val="902150586"/>
                    </a:ext>
                  </a:extLst>
                </a:gridCol>
                <a:gridCol w="670905">
                  <a:extLst>
                    <a:ext uri="{9D8B030D-6E8A-4147-A177-3AD203B41FA5}">
                      <a16:colId xmlns:a16="http://schemas.microsoft.com/office/drawing/2014/main" val="3862097331"/>
                    </a:ext>
                  </a:extLst>
                </a:gridCol>
                <a:gridCol w="659906">
                  <a:extLst>
                    <a:ext uri="{9D8B030D-6E8A-4147-A177-3AD203B41FA5}">
                      <a16:colId xmlns:a16="http://schemas.microsoft.com/office/drawing/2014/main" val="4031455672"/>
                    </a:ext>
                  </a:extLst>
                </a:gridCol>
              </a:tblGrid>
              <a:tr h="165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62733"/>
                  </a:ext>
                </a:extLst>
              </a:tr>
              <a:tr h="405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080245"/>
                  </a:ext>
                </a:extLst>
              </a:tr>
              <a:tr h="173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157.816.555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32.498.828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871922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8.509.609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143655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23.666.538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04949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42514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171.856.296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520213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162.796.590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527838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6.512.919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23389"/>
                  </a:ext>
                </a:extLst>
              </a:tr>
              <a:tr h="16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729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2" y="764704"/>
            <a:ext cx="788272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4595" y="1700808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592DDF6-FD17-4FB0-9A5E-5CA62B45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35288"/>
              </p:ext>
            </p:extLst>
          </p:nvPr>
        </p:nvGraphicFramePr>
        <p:xfrm>
          <a:off x="579466" y="2030979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590408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2866806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8772151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1950922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335342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445910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105501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1135012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79136312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0548491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538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4091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8.509.609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42893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2.009.483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0446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6989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03615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890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102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6844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6193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3.991.374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5758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20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3.991.374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916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5258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3307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10415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161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320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20231" y="1666364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BE4A5B-429B-4603-82E2-77C286748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427819"/>
              </p:ext>
            </p:extLst>
          </p:nvPr>
        </p:nvGraphicFramePr>
        <p:xfrm>
          <a:off x="584182" y="1996535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506148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611440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609932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386705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105113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327266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375155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193636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7154552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0032053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07231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86718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23.666.538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5326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45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5238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128.367.458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23.141.539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2376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23.141.539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03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2892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2.647.428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8982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177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3802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4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932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183177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4992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108965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792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7016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409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1124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811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1275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807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3104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11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85374" y="1637780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C9EA17-B686-49CE-8977-545BE6D8D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23341"/>
              </p:ext>
            </p:extLst>
          </p:nvPr>
        </p:nvGraphicFramePr>
        <p:xfrm>
          <a:off x="584183" y="2004063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603180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77400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35274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86291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4569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63307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060764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70778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842613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2329446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8912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240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7998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8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2578</Words>
  <Application>Microsoft Office PowerPoint</Application>
  <PresentationFormat>Presentación en pantalla (4:3)</PresentationFormat>
  <Paragraphs>1371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JULIO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JULIO DE 2021  PARTIDA 30 MINISTERIO DE CIENCIA, TECNOLOGÍA, CONOCIMIENTO E INNOVACIÓN</vt:lpstr>
      <vt:lpstr>EJECUCIÓN ACUMULADA DE GASTOS A JULIO DE 2021  PARTIDA 30 MINISTERIO DE CIENCIA, TECNOLOGÍA, CONOCIMIENTO E INNOVACIÓN</vt:lpstr>
      <vt:lpstr>EJECUCIÓN ACUMULADA DE GASTOS A JULIO DE 2021  PARTIDA 30 MINISTERIO DE CIENCIA, TECNOLOGÍA, CONOCIMIENTO E INNOVACIÓN</vt:lpstr>
      <vt:lpstr>EJECUCIÓN ACUMULADA DE GASTOS A JULIO DE 2021  PARTIDA 30 RESUMEN POR CAPÍTULOS</vt:lpstr>
      <vt:lpstr>EJECUCIÓN ACUMULADA DE GASTOS A JULIO DE 2021  PARTIDA 30. CAPÍTUO 01. PROGRAMA 01: SUBSECRETARÍA DE CIENCIA, TECNOLOGÍA, CONOCIMIENTO E INNOVACIÓN</vt:lpstr>
      <vt:lpstr>EJECUCIÓN ACUMULADA DE GASTOS A JULIO DE 2021  PARTIDA 30. CAPÍTUO 01. PROGRAMA 02: FONDO DE INNOVACIÓN, CIENCIA Y TECNOLOGÍA</vt:lpstr>
      <vt:lpstr>EJECUCIÓN ACUMULADA DE GASTOS A JULIO DE 2021  PARTIDA 30. CAPÍTUO 01. PROGRAMA 02: FONDO DE INNOVACIÓN, CIENCIA Y TECNOLOGÍA</vt:lpstr>
      <vt:lpstr>EJECUCIÓN ACUMULADA DE GASTOS A JULIO DE 2021  PARTIDA 30. CAPÍTUO 01. PROGRAMA 03: SUBSECRETARÍA EJECUTIVA CONSEJO NACIONAL CTCI</vt:lpstr>
      <vt:lpstr>EJECUCIÓN ACUMULADA DE GASTOS A JULIO DE 2021  PARTIDA 30. CAPÍTUO 02. PROGRAMA 01: AGENCIA NACIONAL DE INVESTIGACIÓN Y DESARROLLO</vt:lpstr>
      <vt:lpstr>EJECUCIÓN ACUMULADA DE GASTOS A JULIO DE 2021  PARTIDA 30. CAPÍTUO 02. PROGRAMA 01: AGENCIA NACIONAL DE INVESTIGACIÓN Y DESARROLLO</vt:lpstr>
      <vt:lpstr>EJECUCIÓN ACUMULADA DE GASTOS A JULIO DE 2021  PARTIDA 30. CAPÍTUO 02. PROGRAMA 02: INICIATIVA CIENTÍFICO MILENIO</vt:lpstr>
      <vt:lpstr>EJECUCIÓN ACUMULADA DE GASTOS A JULIO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52</cp:revision>
  <dcterms:created xsi:type="dcterms:W3CDTF">2020-01-02T20:22:07Z</dcterms:created>
  <dcterms:modified xsi:type="dcterms:W3CDTF">2021-09-16T21:20:02Z</dcterms:modified>
</cp:coreProperties>
</file>