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38-480B-BCE1-EDD6AE6F8AEC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38-480B-BCE1-EDD6AE6F8AEC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38-480B-BCE1-EDD6AE6F8AEC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38-480B-BCE1-EDD6AE6F8AEC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38-480B-BCE1-EDD6AE6F8AEC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38-480B-BCE1-EDD6AE6F8AEC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38-480B-BCE1-EDD6AE6F8AEC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38-480B-BCE1-EDD6AE6F8AEC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38-480B-BCE1-EDD6AE6F8A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29'!$D$29:$J$29</c:f>
              <c:numCache>
                <c:formatCode>0.0%</c:formatCode>
                <c:ptCount val="7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  <c:pt idx="5">
                  <c:v>0.12159505908260365</c:v>
                </c:pt>
                <c:pt idx="6">
                  <c:v>6.6268986500112523E-2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38-480B-BCE1-EDD6AE6F8A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4F-4B17-9FAC-4B7B1FC45606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4F-4B17-9FAC-4B7B1FC45606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4F-4B17-9FAC-4B7B1FC45606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4F-4B17-9FAC-4B7B1FC45606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4F-4B17-9FAC-4B7B1FC45606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4F-4B17-9FAC-4B7B1FC45606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4F-4B17-9FAC-4B7B1FC45606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4F-4B17-9FAC-4B7B1FC45606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94F-4B17-9FAC-4B7B1FC45606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4F-4B17-9FAC-4B7B1FC45606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94F-4B17-9FAC-4B7B1FC45606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4F-4B17-9FAC-4B7B1FC45606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94F-4B17-9FAC-4B7B1FC45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29'!$D$23:$J$23</c:f>
              <c:numCache>
                <c:formatCode>0.0%</c:formatCode>
                <c:ptCount val="7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  <c:pt idx="5">
                  <c:v>0.42086620311970541</c:v>
                </c:pt>
                <c:pt idx="6">
                  <c:v>0.48713518961981789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94F-4B17-9FAC-4B7B1FC45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770380"/>
            <a:ext cx="808033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3017" y="1693945"/>
            <a:ext cx="8080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3AE36E-27A0-42DC-9F90-C9825C009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964519"/>
              </p:ext>
            </p:extLst>
          </p:nvPr>
        </p:nvGraphicFramePr>
        <p:xfrm>
          <a:off x="523015" y="2050436"/>
          <a:ext cx="8080336" cy="2528374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2374984154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4208530597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658190134"/>
                    </a:ext>
                  </a:extLst>
                </a:gridCol>
                <a:gridCol w="3054495">
                  <a:extLst>
                    <a:ext uri="{9D8B030D-6E8A-4147-A177-3AD203B41FA5}">
                      <a16:colId xmlns:a16="http://schemas.microsoft.com/office/drawing/2014/main" val="366956075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45027058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2884208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27227692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894154672"/>
                    </a:ext>
                  </a:extLst>
                </a:gridCol>
                <a:gridCol w="660725">
                  <a:extLst>
                    <a:ext uri="{9D8B030D-6E8A-4147-A177-3AD203B41FA5}">
                      <a16:colId xmlns:a16="http://schemas.microsoft.com/office/drawing/2014/main" val="964669999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3938820164"/>
                    </a:ext>
                  </a:extLst>
                </a:gridCol>
              </a:tblGrid>
              <a:tr h="127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000214"/>
                  </a:ext>
                </a:extLst>
              </a:tr>
              <a:tr h="391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518184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6.979.474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110339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741808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85633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506068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469220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1.182.261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142524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095173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970424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816.494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17684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053166"/>
                  </a:ext>
                </a:extLst>
              </a:tr>
              <a:tr h="152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198541"/>
                  </a:ext>
                </a:extLst>
              </a:tr>
              <a:tr h="127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477005"/>
                  </a:ext>
                </a:extLst>
              </a:tr>
              <a:tr h="127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93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F0A4060-8012-443E-A084-3A3E1AC70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48176"/>
              </p:ext>
            </p:extLst>
          </p:nvPr>
        </p:nvGraphicFramePr>
        <p:xfrm>
          <a:off x="540291" y="1892856"/>
          <a:ext cx="8044298" cy="2471137"/>
        </p:xfrm>
        <a:graphic>
          <a:graphicData uri="http://schemas.openxmlformats.org/drawingml/2006/table">
            <a:tbl>
              <a:tblPr/>
              <a:tblGrid>
                <a:gridCol w="269581">
                  <a:extLst>
                    <a:ext uri="{9D8B030D-6E8A-4147-A177-3AD203B41FA5}">
                      <a16:colId xmlns:a16="http://schemas.microsoft.com/office/drawing/2014/main" val="1395332747"/>
                    </a:ext>
                  </a:extLst>
                </a:gridCol>
                <a:gridCol w="269581">
                  <a:extLst>
                    <a:ext uri="{9D8B030D-6E8A-4147-A177-3AD203B41FA5}">
                      <a16:colId xmlns:a16="http://schemas.microsoft.com/office/drawing/2014/main" val="1039411079"/>
                    </a:ext>
                  </a:extLst>
                </a:gridCol>
                <a:gridCol w="269581">
                  <a:extLst>
                    <a:ext uri="{9D8B030D-6E8A-4147-A177-3AD203B41FA5}">
                      <a16:colId xmlns:a16="http://schemas.microsoft.com/office/drawing/2014/main" val="806217927"/>
                    </a:ext>
                  </a:extLst>
                </a:gridCol>
                <a:gridCol w="3040874">
                  <a:extLst>
                    <a:ext uri="{9D8B030D-6E8A-4147-A177-3AD203B41FA5}">
                      <a16:colId xmlns:a16="http://schemas.microsoft.com/office/drawing/2014/main" val="2439561970"/>
                    </a:ext>
                  </a:extLst>
                </a:gridCol>
                <a:gridCol w="722477">
                  <a:extLst>
                    <a:ext uri="{9D8B030D-6E8A-4147-A177-3AD203B41FA5}">
                      <a16:colId xmlns:a16="http://schemas.microsoft.com/office/drawing/2014/main" val="3809539876"/>
                    </a:ext>
                  </a:extLst>
                </a:gridCol>
                <a:gridCol w="722477">
                  <a:extLst>
                    <a:ext uri="{9D8B030D-6E8A-4147-A177-3AD203B41FA5}">
                      <a16:colId xmlns:a16="http://schemas.microsoft.com/office/drawing/2014/main" val="1329220691"/>
                    </a:ext>
                  </a:extLst>
                </a:gridCol>
                <a:gridCol w="722477">
                  <a:extLst>
                    <a:ext uri="{9D8B030D-6E8A-4147-A177-3AD203B41FA5}">
                      <a16:colId xmlns:a16="http://schemas.microsoft.com/office/drawing/2014/main" val="2555060034"/>
                    </a:ext>
                  </a:extLst>
                </a:gridCol>
                <a:gridCol w="722477">
                  <a:extLst>
                    <a:ext uri="{9D8B030D-6E8A-4147-A177-3AD203B41FA5}">
                      <a16:colId xmlns:a16="http://schemas.microsoft.com/office/drawing/2014/main" val="3645345031"/>
                    </a:ext>
                  </a:extLst>
                </a:gridCol>
                <a:gridCol w="657778">
                  <a:extLst>
                    <a:ext uri="{9D8B030D-6E8A-4147-A177-3AD203B41FA5}">
                      <a16:colId xmlns:a16="http://schemas.microsoft.com/office/drawing/2014/main" val="2956632186"/>
                    </a:ext>
                  </a:extLst>
                </a:gridCol>
                <a:gridCol w="646995">
                  <a:extLst>
                    <a:ext uri="{9D8B030D-6E8A-4147-A177-3AD203B41FA5}">
                      <a16:colId xmlns:a16="http://schemas.microsoft.com/office/drawing/2014/main" val="1773558579"/>
                    </a:ext>
                  </a:extLst>
                </a:gridCol>
              </a:tblGrid>
              <a:tr h="125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557773"/>
                  </a:ext>
                </a:extLst>
              </a:tr>
              <a:tr h="383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721447"/>
                  </a:ext>
                </a:extLst>
              </a:tr>
              <a:tr h="164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121013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1.304.462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618027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04392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24.637.952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11720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24.197.458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735005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79509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9.926.833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03513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2.521.046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460048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606123"/>
                  </a:ext>
                </a:extLst>
              </a:tr>
              <a:tr h="172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2.741.956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914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24528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738736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564789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358961"/>
                  </a:ext>
                </a:extLst>
              </a:tr>
              <a:tr h="125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973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269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664695-C0CA-4323-B7D7-69E695A7A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11946"/>
              </p:ext>
            </p:extLst>
          </p:nvPr>
        </p:nvGraphicFramePr>
        <p:xfrm>
          <a:off x="553812" y="1891649"/>
          <a:ext cx="8023979" cy="2352089"/>
        </p:xfrm>
        <a:graphic>
          <a:graphicData uri="http://schemas.openxmlformats.org/drawingml/2006/table">
            <a:tbl>
              <a:tblPr/>
              <a:tblGrid>
                <a:gridCol w="268900">
                  <a:extLst>
                    <a:ext uri="{9D8B030D-6E8A-4147-A177-3AD203B41FA5}">
                      <a16:colId xmlns:a16="http://schemas.microsoft.com/office/drawing/2014/main" val="4266436561"/>
                    </a:ext>
                  </a:extLst>
                </a:gridCol>
                <a:gridCol w="268900">
                  <a:extLst>
                    <a:ext uri="{9D8B030D-6E8A-4147-A177-3AD203B41FA5}">
                      <a16:colId xmlns:a16="http://schemas.microsoft.com/office/drawing/2014/main" val="2431848006"/>
                    </a:ext>
                  </a:extLst>
                </a:gridCol>
                <a:gridCol w="268900">
                  <a:extLst>
                    <a:ext uri="{9D8B030D-6E8A-4147-A177-3AD203B41FA5}">
                      <a16:colId xmlns:a16="http://schemas.microsoft.com/office/drawing/2014/main" val="1143326699"/>
                    </a:ext>
                  </a:extLst>
                </a:gridCol>
                <a:gridCol w="3033194">
                  <a:extLst>
                    <a:ext uri="{9D8B030D-6E8A-4147-A177-3AD203B41FA5}">
                      <a16:colId xmlns:a16="http://schemas.microsoft.com/office/drawing/2014/main" val="955414252"/>
                    </a:ext>
                  </a:extLst>
                </a:gridCol>
                <a:gridCol w="720652">
                  <a:extLst>
                    <a:ext uri="{9D8B030D-6E8A-4147-A177-3AD203B41FA5}">
                      <a16:colId xmlns:a16="http://schemas.microsoft.com/office/drawing/2014/main" val="1168283015"/>
                    </a:ext>
                  </a:extLst>
                </a:gridCol>
                <a:gridCol w="720652">
                  <a:extLst>
                    <a:ext uri="{9D8B030D-6E8A-4147-A177-3AD203B41FA5}">
                      <a16:colId xmlns:a16="http://schemas.microsoft.com/office/drawing/2014/main" val="3893170519"/>
                    </a:ext>
                  </a:extLst>
                </a:gridCol>
                <a:gridCol w="720652">
                  <a:extLst>
                    <a:ext uri="{9D8B030D-6E8A-4147-A177-3AD203B41FA5}">
                      <a16:colId xmlns:a16="http://schemas.microsoft.com/office/drawing/2014/main" val="2267868312"/>
                    </a:ext>
                  </a:extLst>
                </a:gridCol>
                <a:gridCol w="720652">
                  <a:extLst>
                    <a:ext uri="{9D8B030D-6E8A-4147-A177-3AD203B41FA5}">
                      <a16:colId xmlns:a16="http://schemas.microsoft.com/office/drawing/2014/main" val="2390096949"/>
                    </a:ext>
                  </a:extLst>
                </a:gridCol>
                <a:gridCol w="656116">
                  <a:extLst>
                    <a:ext uri="{9D8B030D-6E8A-4147-A177-3AD203B41FA5}">
                      <a16:colId xmlns:a16="http://schemas.microsoft.com/office/drawing/2014/main" val="2947215541"/>
                    </a:ext>
                  </a:extLst>
                </a:gridCol>
                <a:gridCol w="645361">
                  <a:extLst>
                    <a:ext uri="{9D8B030D-6E8A-4147-A177-3AD203B41FA5}">
                      <a16:colId xmlns:a16="http://schemas.microsoft.com/office/drawing/2014/main" val="3792639444"/>
                    </a:ext>
                  </a:extLst>
                </a:gridCol>
              </a:tblGrid>
              <a:tr h="128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651098"/>
                  </a:ext>
                </a:extLst>
              </a:tr>
              <a:tr h="392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185077"/>
                  </a:ext>
                </a:extLst>
              </a:tr>
              <a:tr h="168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532503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653.613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78017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44109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334899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094600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712532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241174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302451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98049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561681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8749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37414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06541"/>
                  </a:ext>
                </a:extLst>
              </a:tr>
              <a:tr h="12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92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D8877D-D17C-4822-8BAA-3901A9ED7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646945"/>
              </p:ext>
            </p:extLst>
          </p:nvPr>
        </p:nvGraphicFramePr>
        <p:xfrm>
          <a:off x="498045" y="1613668"/>
          <a:ext cx="8116369" cy="4364010"/>
        </p:xfrm>
        <a:graphic>
          <a:graphicData uri="http://schemas.openxmlformats.org/drawingml/2006/table">
            <a:tbl>
              <a:tblPr/>
              <a:tblGrid>
                <a:gridCol w="271996">
                  <a:extLst>
                    <a:ext uri="{9D8B030D-6E8A-4147-A177-3AD203B41FA5}">
                      <a16:colId xmlns:a16="http://schemas.microsoft.com/office/drawing/2014/main" val="3816515943"/>
                    </a:ext>
                  </a:extLst>
                </a:gridCol>
                <a:gridCol w="271996">
                  <a:extLst>
                    <a:ext uri="{9D8B030D-6E8A-4147-A177-3AD203B41FA5}">
                      <a16:colId xmlns:a16="http://schemas.microsoft.com/office/drawing/2014/main" val="2810100006"/>
                    </a:ext>
                  </a:extLst>
                </a:gridCol>
                <a:gridCol w="271996">
                  <a:extLst>
                    <a:ext uri="{9D8B030D-6E8A-4147-A177-3AD203B41FA5}">
                      <a16:colId xmlns:a16="http://schemas.microsoft.com/office/drawing/2014/main" val="1339497025"/>
                    </a:ext>
                  </a:extLst>
                </a:gridCol>
                <a:gridCol w="3068118">
                  <a:extLst>
                    <a:ext uri="{9D8B030D-6E8A-4147-A177-3AD203B41FA5}">
                      <a16:colId xmlns:a16="http://schemas.microsoft.com/office/drawing/2014/main" val="1685891667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1878425362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1191718641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1578906217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3365259729"/>
                    </a:ext>
                  </a:extLst>
                </a:gridCol>
                <a:gridCol w="663672">
                  <a:extLst>
                    <a:ext uri="{9D8B030D-6E8A-4147-A177-3AD203B41FA5}">
                      <a16:colId xmlns:a16="http://schemas.microsoft.com/office/drawing/2014/main" val="2770089355"/>
                    </a:ext>
                  </a:extLst>
                </a:gridCol>
                <a:gridCol w="652791">
                  <a:extLst>
                    <a:ext uri="{9D8B030D-6E8A-4147-A177-3AD203B41FA5}">
                      <a16:colId xmlns:a16="http://schemas.microsoft.com/office/drawing/2014/main" val="3830275416"/>
                    </a:ext>
                  </a:extLst>
                </a:gridCol>
              </a:tblGrid>
              <a:tr h="1269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1980"/>
                  </a:ext>
                </a:extLst>
              </a:tr>
              <a:tr h="388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292487"/>
                  </a:ext>
                </a:extLst>
              </a:tr>
              <a:tr h="1666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35.803.199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305313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28.994.961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17.302.827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30974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3.392.254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32627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6.827.624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398982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3.052.074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66463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1.579.788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13482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392875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1.249.394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900789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041978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279956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894322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3820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1.224.655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264366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688.666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748296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46545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425075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137.256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902965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671026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181.845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17020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985238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463470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186866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166482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12625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374.311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54320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156965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325.578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87318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89573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55712"/>
                  </a:ext>
                </a:extLst>
              </a:tr>
              <a:tr h="12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036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064B73F-F92C-4064-8914-787EFF00E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00112"/>
              </p:ext>
            </p:extLst>
          </p:nvPr>
        </p:nvGraphicFramePr>
        <p:xfrm>
          <a:off x="575984" y="2060618"/>
          <a:ext cx="8037336" cy="2801054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1973266558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713484370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55480554"/>
                    </a:ext>
                  </a:extLst>
                </a:gridCol>
                <a:gridCol w="3038242">
                  <a:extLst>
                    <a:ext uri="{9D8B030D-6E8A-4147-A177-3AD203B41FA5}">
                      <a16:colId xmlns:a16="http://schemas.microsoft.com/office/drawing/2014/main" val="198163633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48952458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44758161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23449911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883508751"/>
                    </a:ext>
                  </a:extLst>
                </a:gridCol>
                <a:gridCol w="657208">
                  <a:extLst>
                    <a:ext uri="{9D8B030D-6E8A-4147-A177-3AD203B41FA5}">
                      <a16:colId xmlns:a16="http://schemas.microsoft.com/office/drawing/2014/main" val="3808260814"/>
                    </a:ext>
                  </a:extLst>
                </a:gridCol>
                <a:gridCol w="646434">
                  <a:extLst>
                    <a:ext uri="{9D8B030D-6E8A-4147-A177-3AD203B41FA5}">
                      <a16:colId xmlns:a16="http://schemas.microsoft.com/office/drawing/2014/main" val="115693415"/>
                    </a:ext>
                  </a:extLst>
                </a:gridCol>
              </a:tblGrid>
              <a:tr h="12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198107"/>
                  </a:ext>
                </a:extLst>
              </a:tr>
              <a:tr h="3826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417290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409240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28336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961710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39108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5.534.292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071899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740411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83280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657232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956279"/>
                  </a:ext>
                </a:extLst>
              </a:tr>
              <a:tr h="25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960993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383.967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71485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777319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576964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817209"/>
                  </a:ext>
                </a:extLst>
              </a:tr>
              <a:tr h="122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73470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249952"/>
                  </a:ext>
                </a:extLst>
              </a:tr>
              <a:tr h="12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74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16364"/>
            <a:ext cx="803739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40C8DC-0E5A-4219-A3A9-B9C4ADB07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7575"/>
              </p:ext>
            </p:extLst>
          </p:nvPr>
        </p:nvGraphicFramePr>
        <p:xfrm>
          <a:off x="567107" y="2012824"/>
          <a:ext cx="8037337" cy="2924684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3314829362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760843738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714145119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9489860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360474818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543518683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408398107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952826420"/>
                    </a:ext>
                  </a:extLst>
                </a:gridCol>
                <a:gridCol w="657208">
                  <a:extLst>
                    <a:ext uri="{9D8B030D-6E8A-4147-A177-3AD203B41FA5}">
                      <a16:colId xmlns:a16="http://schemas.microsoft.com/office/drawing/2014/main" val="1690726716"/>
                    </a:ext>
                  </a:extLst>
                </a:gridCol>
                <a:gridCol w="646434">
                  <a:extLst>
                    <a:ext uri="{9D8B030D-6E8A-4147-A177-3AD203B41FA5}">
                      <a16:colId xmlns:a16="http://schemas.microsoft.com/office/drawing/2014/main" val="1669064252"/>
                    </a:ext>
                  </a:extLst>
                </a:gridCol>
              </a:tblGrid>
              <a:tr h="127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31073"/>
                  </a:ext>
                </a:extLst>
              </a:tr>
              <a:tr h="3915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411012"/>
                  </a:ext>
                </a:extLst>
              </a:tr>
              <a:tr h="13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714029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835989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951481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53185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797438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09346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168814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578269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63318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076601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523632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593684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96003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38645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494790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523076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82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2F2B46-C0DF-4DA3-954F-7DB64F17D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584701"/>
              </p:ext>
            </p:extLst>
          </p:nvPr>
        </p:nvGraphicFramePr>
        <p:xfrm>
          <a:off x="532119" y="2005992"/>
          <a:ext cx="8015395" cy="2120757"/>
        </p:xfrm>
        <a:graphic>
          <a:graphicData uri="http://schemas.openxmlformats.org/drawingml/2006/table">
            <a:tbl>
              <a:tblPr/>
              <a:tblGrid>
                <a:gridCol w="268613">
                  <a:extLst>
                    <a:ext uri="{9D8B030D-6E8A-4147-A177-3AD203B41FA5}">
                      <a16:colId xmlns:a16="http://schemas.microsoft.com/office/drawing/2014/main" val="1426166361"/>
                    </a:ext>
                  </a:extLst>
                </a:gridCol>
                <a:gridCol w="268613">
                  <a:extLst>
                    <a:ext uri="{9D8B030D-6E8A-4147-A177-3AD203B41FA5}">
                      <a16:colId xmlns:a16="http://schemas.microsoft.com/office/drawing/2014/main" val="3332772445"/>
                    </a:ext>
                  </a:extLst>
                </a:gridCol>
                <a:gridCol w="268613">
                  <a:extLst>
                    <a:ext uri="{9D8B030D-6E8A-4147-A177-3AD203B41FA5}">
                      <a16:colId xmlns:a16="http://schemas.microsoft.com/office/drawing/2014/main" val="3230907354"/>
                    </a:ext>
                  </a:extLst>
                </a:gridCol>
                <a:gridCol w="3029948">
                  <a:extLst>
                    <a:ext uri="{9D8B030D-6E8A-4147-A177-3AD203B41FA5}">
                      <a16:colId xmlns:a16="http://schemas.microsoft.com/office/drawing/2014/main" val="3788043985"/>
                    </a:ext>
                  </a:extLst>
                </a:gridCol>
                <a:gridCol w="719881">
                  <a:extLst>
                    <a:ext uri="{9D8B030D-6E8A-4147-A177-3AD203B41FA5}">
                      <a16:colId xmlns:a16="http://schemas.microsoft.com/office/drawing/2014/main" val="1379601120"/>
                    </a:ext>
                  </a:extLst>
                </a:gridCol>
                <a:gridCol w="719881">
                  <a:extLst>
                    <a:ext uri="{9D8B030D-6E8A-4147-A177-3AD203B41FA5}">
                      <a16:colId xmlns:a16="http://schemas.microsoft.com/office/drawing/2014/main" val="752740214"/>
                    </a:ext>
                  </a:extLst>
                </a:gridCol>
                <a:gridCol w="719881">
                  <a:extLst>
                    <a:ext uri="{9D8B030D-6E8A-4147-A177-3AD203B41FA5}">
                      <a16:colId xmlns:a16="http://schemas.microsoft.com/office/drawing/2014/main" val="2809605948"/>
                    </a:ext>
                  </a:extLst>
                </a:gridCol>
                <a:gridCol w="719881">
                  <a:extLst>
                    <a:ext uri="{9D8B030D-6E8A-4147-A177-3AD203B41FA5}">
                      <a16:colId xmlns:a16="http://schemas.microsoft.com/office/drawing/2014/main" val="3884182006"/>
                    </a:ext>
                  </a:extLst>
                </a:gridCol>
                <a:gridCol w="655414">
                  <a:extLst>
                    <a:ext uri="{9D8B030D-6E8A-4147-A177-3AD203B41FA5}">
                      <a16:colId xmlns:a16="http://schemas.microsoft.com/office/drawing/2014/main" val="3208877259"/>
                    </a:ext>
                  </a:extLst>
                </a:gridCol>
                <a:gridCol w="644670">
                  <a:extLst>
                    <a:ext uri="{9D8B030D-6E8A-4147-A177-3AD203B41FA5}">
                      <a16:colId xmlns:a16="http://schemas.microsoft.com/office/drawing/2014/main" val="2506637375"/>
                    </a:ext>
                  </a:extLst>
                </a:gridCol>
              </a:tblGrid>
              <a:tr h="1220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711973"/>
                  </a:ext>
                </a:extLst>
              </a:tr>
              <a:tr h="373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857396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02254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22843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20684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770638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073904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363700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9487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075589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570465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470477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89559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64054"/>
                  </a:ext>
                </a:extLst>
              </a:tr>
              <a:tr h="122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60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156" y="692696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156" y="1535217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65DE8D-8486-4128-9739-8C61C5CD4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333644"/>
              </p:ext>
            </p:extLst>
          </p:nvPr>
        </p:nvGraphicFramePr>
        <p:xfrm>
          <a:off x="514156" y="1900342"/>
          <a:ext cx="7992608" cy="1836235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1210479447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1827559607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754338737"/>
                    </a:ext>
                  </a:extLst>
                </a:gridCol>
                <a:gridCol w="3021333">
                  <a:extLst>
                    <a:ext uri="{9D8B030D-6E8A-4147-A177-3AD203B41FA5}">
                      <a16:colId xmlns:a16="http://schemas.microsoft.com/office/drawing/2014/main" val="3000388698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22605601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3087042426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1757380007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1331877841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3305286406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3012778788"/>
                    </a:ext>
                  </a:extLst>
                </a:gridCol>
              </a:tblGrid>
              <a:tr h="1277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511001"/>
                  </a:ext>
                </a:extLst>
              </a:tr>
              <a:tr h="391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865913"/>
                  </a:ext>
                </a:extLst>
              </a:tr>
              <a:tr h="167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3.080.579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626099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2.371.879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920597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3228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866235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43476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886951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58494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531839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549002"/>
                  </a:ext>
                </a:extLst>
              </a:tr>
              <a:tr h="127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48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3487"/>
              </p:ext>
            </p:extLst>
          </p:nvPr>
        </p:nvGraphicFramePr>
        <p:xfrm>
          <a:off x="427914" y="1844823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336233"/>
              </p:ext>
            </p:extLst>
          </p:nvPr>
        </p:nvGraphicFramePr>
        <p:xfrm>
          <a:off x="4580148" y="1844823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425051"/>
              </p:ext>
            </p:extLst>
          </p:nvPr>
        </p:nvGraphicFramePr>
        <p:xfrm>
          <a:off x="539552" y="2060848"/>
          <a:ext cx="8099058" cy="380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563443"/>
              </p:ext>
            </p:extLst>
          </p:nvPr>
        </p:nvGraphicFramePr>
        <p:xfrm>
          <a:off x="539552" y="2060848"/>
          <a:ext cx="8104386" cy="3797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81FA87A-698F-4CE0-8AA0-31C7A8CD5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080585"/>
              </p:ext>
            </p:extLst>
          </p:nvPr>
        </p:nvGraphicFramePr>
        <p:xfrm>
          <a:off x="509170" y="1786669"/>
          <a:ext cx="8094362" cy="2355432"/>
        </p:xfrm>
        <a:graphic>
          <a:graphicData uri="http://schemas.openxmlformats.org/drawingml/2006/table">
            <a:tbl>
              <a:tblPr/>
              <a:tblGrid>
                <a:gridCol w="290328">
                  <a:extLst>
                    <a:ext uri="{9D8B030D-6E8A-4147-A177-3AD203B41FA5}">
                      <a16:colId xmlns:a16="http://schemas.microsoft.com/office/drawing/2014/main" val="3919067938"/>
                    </a:ext>
                  </a:extLst>
                </a:gridCol>
                <a:gridCol w="3274906">
                  <a:extLst>
                    <a:ext uri="{9D8B030D-6E8A-4147-A177-3AD203B41FA5}">
                      <a16:colId xmlns:a16="http://schemas.microsoft.com/office/drawing/2014/main" val="2759713609"/>
                    </a:ext>
                  </a:extLst>
                </a:gridCol>
                <a:gridCol w="778081">
                  <a:extLst>
                    <a:ext uri="{9D8B030D-6E8A-4147-A177-3AD203B41FA5}">
                      <a16:colId xmlns:a16="http://schemas.microsoft.com/office/drawing/2014/main" val="3062418990"/>
                    </a:ext>
                  </a:extLst>
                </a:gridCol>
                <a:gridCol w="778081">
                  <a:extLst>
                    <a:ext uri="{9D8B030D-6E8A-4147-A177-3AD203B41FA5}">
                      <a16:colId xmlns:a16="http://schemas.microsoft.com/office/drawing/2014/main" val="3167419545"/>
                    </a:ext>
                  </a:extLst>
                </a:gridCol>
                <a:gridCol w="778081">
                  <a:extLst>
                    <a:ext uri="{9D8B030D-6E8A-4147-A177-3AD203B41FA5}">
                      <a16:colId xmlns:a16="http://schemas.microsoft.com/office/drawing/2014/main" val="1996073235"/>
                    </a:ext>
                  </a:extLst>
                </a:gridCol>
                <a:gridCol w="778081">
                  <a:extLst>
                    <a:ext uri="{9D8B030D-6E8A-4147-A177-3AD203B41FA5}">
                      <a16:colId xmlns:a16="http://schemas.microsoft.com/office/drawing/2014/main" val="3229775255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2912315044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1221455424"/>
                    </a:ext>
                  </a:extLst>
                </a:gridCol>
              </a:tblGrid>
              <a:tr h="133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233913"/>
                  </a:ext>
                </a:extLst>
              </a:tr>
              <a:tr h="409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240407"/>
                  </a:ext>
                </a:extLst>
              </a:tr>
              <a:tr h="14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238.821.398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12.730.848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116.338.307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946976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59.142.265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801.845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33.616.633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13285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20.779.690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8.586.419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858727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276700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127.437.144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12.415.253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60.533.864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914957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966065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551.434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917305"/>
                  </a:ext>
                </a:extLst>
              </a:tr>
              <a:tr h="1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857896"/>
                  </a:ext>
                </a:extLst>
              </a:tr>
              <a:tr h="1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225.157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12272"/>
                  </a:ext>
                </a:extLst>
              </a:tr>
              <a:tr h="1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5.534.292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73185"/>
                  </a:ext>
                </a:extLst>
              </a:tr>
              <a:tr h="1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7.235.555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393236,7%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2167"/>
                  </a:ext>
                </a:extLst>
              </a:tr>
              <a:tr h="1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779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3D8FB6-93F6-4CF6-9A7D-DBE6EFC05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108449"/>
              </p:ext>
            </p:extLst>
          </p:nvPr>
        </p:nvGraphicFramePr>
        <p:xfrm>
          <a:off x="504225" y="1796779"/>
          <a:ext cx="7982331" cy="1704491"/>
        </p:xfrm>
        <a:graphic>
          <a:graphicData uri="http://schemas.openxmlformats.org/drawingml/2006/table">
            <a:tbl>
              <a:tblPr/>
              <a:tblGrid>
                <a:gridCol w="276780">
                  <a:extLst>
                    <a:ext uri="{9D8B030D-6E8A-4147-A177-3AD203B41FA5}">
                      <a16:colId xmlns:a16="http://schemas.microsoft.com/office/drawing/2014/main" val="3188073378"/>
                    </a:ext>
                  </a:extLst>
                </a:gridCol>
                <a:gridCol w="276780">
                  <a:extLst>
                    <a:ext uri="{9D8B030D-6E8A-4147-A177-3AD203B41FA5}">
                      <a16:colId xmlns:a16="http://schemas.microsoft.com/office/drawing/2014/main" val="3050018004"/>
                    </a:ext>
                  </a:extLst>
                </a:gridCol>
                <a:gridCol w="3122077">
                  <a:extLst>
                    <a:ext uri="{9D8B030D-6E8A-4147-A177-3AD203B41FA5}">
                      <a16:colId xmlns:a16="http://schemas.microsoft.com/office/drawing/2014/main" val="2219176049"/>
                    </a:ext>
                  </a:extLst>
                </a:gridCol>
                <a:gridCol w="741770">
                  <a:extLst>
                    <a:ext uri="{9D8B030D-6E8A-4147-A177-3AD203B41FA5}">
                      <a16:colId xmlns:a16="http://schemas.microsoft.com/office/drawing/2014/main" val="3541237013"/>
                    </a:ext>
                  </a:extLst>
                </a:gridCol>
                <a:gridCol w="741770">
                  <a:extLst>
                    <a:ext uri="{9D8B030D-6E8A-4147-A177-3AD203B41FA5}">
                      <a16:colId xmlns:a16="http://schemas.microsoft.com/office/drawing/2014/main" val="2160403206"/>
                    </a:ext>
                  </a:extLst>
                </a:gridCol>
                <a:gridCol w="741770">
                  <a:extLst>
                    <a:ext uri="{9D8B030D-6E8A-4147-A177-3AD203B41FA5}">
                      <a16:colId xmlns:a16="http://schemas.microsoft.com/office/drawing/2014/main" val="2059929597"/>
                    </a:ext>
                  </a:extLst>
                </a:gridCol>
                <a:gridCol w="741770">
                  <a:extLst>
                    <a:ext uri="{9D8B030D-6E8A-4147-A177-3AD203B41FA5}">
                      <a16:colId xmlns:a16="http://schemas.microsoft.com/office/drawing/2014/main" val="523907189"/>
                    </a:ext>
                  </a:extLst>
                </a:gridCol>
                <a:gridCol w="675343">
                  <a:extLst>
                    <a:ext uri="{9D8B030D-6E8A-4147-A177-3AD203B41FA5}">
                      <a16:colId xmlns:a16="http://schemas.microsoft.com/office/drawing/2014/main" val="3512325108"/>
                    </a:ext>
                  </a:extLst>
                </a:gridCol>
                <a:gridCol w="664271">
                  <a:extLst>
                    <a:ext uri="{9D8B030D-6E8A-4147-A177-3AD203B41FA5}">
                      <a16:colId xmlns:a16="http://schemas.microsoft.com/office/drawing/2014/main" val="386978400"/>
                    </a:ext>
                  </a:extLst>
                </a:gridCol>
              </a:tblGrid>
              <a:tr h="1323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484173"/>
                  </a:ext>
                </a:extLst>
              </a:tr>
              <a:tr h="405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820212"/>
                  </a:ext>
                </a:extLst>
              </a:tr>
              <a:tr h="17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138.595.581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-6.354.845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65.259.897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931822"/>
                  </a:ext>
                </a:extLst>
              </a:tr>
              <a:tr h="132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38.479.658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06596"/>
                  </a:ext>
                </a:extLst>
              </a:tr>
              <a:tr h="132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26.780.239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854091"/>
                  </a:ext>
                </a:extLst>
              </a:tr>
              <a:tr h="16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1.112.763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97318"/>
                  </a:ext>
                </a:extLst>
              </a:tr>
              <a:tr h="165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77.833.683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-1.129.264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42.885.199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153804"/>
                  </a:ext>
                </a:extLst>
              </a:tr>
              <a:tr h="132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35.803.199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858093"/>
                  </a:ext>
                </a:extLst>
              </a:tr>
              <a:tr h="132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4.001.421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287831"/>
                  </a:ext>
                </a:extLst>
              </a:tr>
              <a:tr h="132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3.080.579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1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53A1EB-5D71-4A46-824A-C3D203FAB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75939"/>
              </p:ext>
            </p:extLst>
          </p:nvPr>
        </p:nvGraphicFramePr>
        <p:xfrm>
          <a:off x="509171" y="1847798"/>
          <a:ext cx="7998108" cy="1087904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3001448082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1203952610"/>
                    </a:ext>
                  </a:extLst>
                </a:gridCol>
                <a:gridCol w="3128248">
                  <a:extLst>
                    <a:ext uri="{9D8B030D-6E8A-4147-A177-3AD203B41FA5}">
                      <a16:colId xmlns:a16="http://schemas.microsoft.com/office/drawing/2014/main" val="1643690967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731534710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597874394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872480416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846712667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1553792074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3071901184"/>
                    </a:ext>
                  </a:extLst>
                </a:gridCol>
              </a:tblGrid>
              <a:tr h="124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76893"/>
                  </a:ext>
                </a:extLst>
              </a:tr>
              <a:tr h="3797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51480"/>
                  </a:ext>
                </a:extLst>
              </a:tr>
              <a:tr h="162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6.979.474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52976"/>
                  </a:ext>
                </a:extLst>
              </a:tr>
              <a:tr h="12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6.979.474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24253"/>
                  </a:ext>
                </a:extLst>
              </a:tr>
              <a:tr h="15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226520"/>
                  </a:ext>
                </a:extLst>
              </a:tr>
              <a:tr h="12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82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D1AAA3-5E6B-4021-94AD-C9BAC862A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085853"/>
              </p:ext>
            </p:extLst>
          </p:nvPr>
        </p:nvGraphicFramePr>
        <p:xfrm>
          <a:off x="552235" y="1911662"/>
          <a:ext cx="8039504" cy="4375702"/>
        </p:xfrm>
        <a:graphic>
          <a:graphicData uri="http://schemas.openxmlformats.org/drawingml/2006/table">
            <a:tbl>
              <a:tblPr/>
              <a:tblGrid>
                <a:gridCol w="269420">
                  <a:extLst>
                    <a:ext uri="{9D8B030D-6E8A-4147-A177-3AD203B41FA5}">
                      <a16:colId xmlns:a16="http://schemas.microsoft.com/office/drawing/2014/main" val="320226763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762206625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498233427"/>
                    </a:ext>
                  </a:extLst>
                </a:gridCol>
                <a:gridCol w="3039061">
                  <a:extLst>
                    <a:ext uri="{9D8B030D-6E8A-4147-A177-3AD203B41FA5}">
                      <a16:colId xmlns:a16="http://schemas.microsoft.com/office/drawing/2014/main" val="1334730572"/>
                    </a:ext>
                  </a:extLst>
                </a:gridCol>
                <a:gridCol w="722047">
                  <a:extLst>
                    <a:ext uri="{9D8B030D-6E8A-4147-A177-3AD203B41FA5}">
                      <a16:colId xmlns:a16="http://schemas.microsoft.com/office/drawing/2014/main" val="282876853"/>
                    </a:ext>
                  </a:extLst>
                </a:gridCol>
                <a:gridCol w="722047">
                  <a:extLst>
                    <a:ext uri="{9D8B030D-6E8A-4147-A177-3AD203B41FA5}">
                      <a16:colId xmlns:a16="http://schemas.microsoft.com/office/drawing/2014/main" val="2886190466"/>
                    </a:ext>
                  </a:extLst>
                </a:gridCol>
                <a:gridCol w="722047">
                  <a:extLst>
                    <a:ext uri="{9D8B030D-6E8A-4147-A177-3AD203B41FA5}">
                      <a16:colId xmlns:a16="http://schemas.microsoft.com/office/drawing/2014/main" val="261508282"/>
                    </a:ext>
                  </a:extLst>
                </a:gridCol>
                <a:gridCol w="722047">
                  <a:extLst>
                    <a:ext uri="{9D8B030D-6E8A-4147-A177-3AD203B41FA5}">
                      <a16:colId xmlns:a16="http://schemas.microsoft.com/office/drawing/2014/main" val="2520835947"/>
                    </a:ext>
                  </a:extLst>
                </a:gridCol>
                <a:gridCol w="657386">
                  <a:extLst>
                    <a:ext uri="{9D8B030D-6E8A-4147-A177-3AD203B41FA5}">
                      <a16:colId xmlns:a16="http://schemas.microsoft.com/office/drawing/2014/main" val="4167331013"/>
                    </a:ext>
                  </a:extLst>
                </a:gridCol>
                <a:gridCol w="646609">
                  <a:extLst>
                    <a:ext uri="{9D8B030D-6E8A-4147-A177-3AD203B41FA5}">
                      <a16:colId xmlns:a16="http://schemas.microsoft.com/office/drawing/2014/main" val="104921816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06305"/>
                  </a:ext>
                </a:extLst>
              </a:tr>
              <a:tr h="388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966622"/>
                  </a:ext>
                </a:extLst>
              </a:tr>
              <a:tr h="166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38.479.658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166923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19.598.901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11.092.033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498448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1.634.082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039852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006375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797613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61.787.203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22.083.687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40791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12.487.901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783096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142135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915411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2.197.318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99350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1.377.396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283040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48918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2.521.950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86609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612.158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112740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1.220.811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851034"/>
                  </a:ext>
                </a:extLst>
              </a:tr>
              <a:tr h="25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870274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81282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094665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828307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496387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31.421.124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6.534.984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2830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2.392.949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68673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3.354.803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1.526.218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50264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167.145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340048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904752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812.143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790147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58.137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72967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937516"/>
                  </a:ext>
                </a:extLst>
              </a:tr>
              <a:tr h="12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12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EB4B10-28C1-48E1-8EC8-CE01FE0FD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33625"/>
              </p:ext>
            </p:extLst>
          </p:nvPr>
        </p:nvGraphicFramePr>
        <p:xfrm>
          <a:off x="521988" y="1999842"/>
          <a:ext cx="8080336" cy="3217563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322382550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504926202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806038176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146934754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199402408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50506931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19167056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679779403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1855771700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3784608854"/>
                    </a:ext>
                  </a:extLst>
                </a:gridCol>
              </a:tblGrid>
              <a:tr h="125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641241"/>
                  </a:ext>
                </a:extLst>
              </a:tr>
              <a:tr h="375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550537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238.569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77560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955356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72848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754619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489086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359166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28860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76264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684742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25725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285729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232070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954331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287401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14297"/>
                  </a:ext>
                </a:extLst>
              </a:tr>
              <a:tr h="156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911182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649591"/>
                  </a:ext>
                </a:extLst>
              </a:tr>
              <a:tr h="179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971398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65331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15560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28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3967</Words>
  <Application>Microsoft Office PowerPoint</Application>
  <PresentationFormat>Presentación en pantalla (4:3)</PresentationFormat>
  <Paragraphs>2246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1_Tema de Office</vt:lpstr>
      <vt:lpstr>EJECUCIÓN ACUMULADA DE GASTOS PRESUPUESTARIOS AL MES DE JULIO DE 2021 PARTIDA 29: MINISTERIO DE LAS CULTURAS, LAS ARTES Y EL PATRIMONIO</vt:lpstr>
      <vt:lpstr>EJECUCIÓN ACUMULADA DE GASTOS A JULIO DE 2021  PARTIDA 29 MINISTERIO DE LAS CULTURAS, LAS ARTES Y EL PATRIMONIO</vt:lpstr>
      <vt:lpstr>EJECUCIÓN MENSUAL DE GASTOS A JULIO DE 2021  PARTIDA 29 MINISTERIO DE LAS CULTURAS, LAS ARTES Y EL PATRIMONIO</vt:lpstr>
      <vt:lpstr>EJECUCIÓN ACUMULADA DE GASTOS A JULIO DE 2021  PARTIDA 29 MINISTERIO DE LAS CULTURAS, LAS ARTES Y EL PATRIMONIO</vt:lpstr>
      <vt:lpstr>EJECUCIÓN ACUMULADA DE GASTOS A JULIO DE 2021  PARTIDA 29 MINISTERIO DE LAS CULTURAS, LAS ARTES Y EL PATRIMONIO</vt:lpstr>
      <vt:lpstr>EJECUCIÓN ACUMULADA DE GASTOS A JULIO DE 2021  PARTIDA 29 RESUMEN POR CAPÍTULOS</vt:lpstr>
      <vt:lpstr>EJECUCIÓN ACUMULADA DE GASTOS A JULIO DE 2021  PARTIDA 29 RESUMEN FET – Covid - 19</vt:lpstr>
      <vt:lpstr>EJECUCIÓN ACUMULADA DE GASTOS A JULIO DE 2021  PARTIDA 29. CAPÍTUO 01. PROGRAMA 01: SUBSECRETARÍA DE LAS CULTURAS Y LAS ARTES </vt:lpstr>
      <vt:lpstr>EJECUCIÓN ACUMULADA DE GASTOS A JULIO DE 2021  PARTIDA 29. CAPÍTUO 01. PROGRAMA 01: SUBSECRETARÍA DE LAS CULTURAS Y LAS ARTES </vt:lpstr>
      <vt:lpstr>EJECUCIÓN ACUMULADA DE GASTOS A JULIO DE 2021  PARTIDA 29. CAPÍTUO 01. PROGRAMA 01: SUBSECRETARÍA DE LAS CULTURAS Y LAS ARTES FET – Covid - 19</vt:lpstr>
      <vt:lpstr>EJECUCIÓN ACUMULADA DE GASTOS A JULIO DE 2021  PARTIDA 29. CAPÍTUO 01. PROGRAMA 02: FONDOS CULTURALES Y ARTÍSTICOS </vt:lpstr>
      <vt:lpstr>EJECUCIÓN ACUMULADA DE GASTOS A JULIO DE 2021  PARTIDA 29. CAPÍTUO 02. PROGRAMA 01: SUBSECRETARÍA DEL PATRIMONIO CULTURAL </vt:lpstr>
      <vt:lpstr>EJECUCIÓN ACUMULADA DE GASTOS A JULIO DE 2021  PARTIDA 29. CAPÍTUO 03. PROGRAMA 01: SERVICIO NACIONAL DEL PATRIMONIO CULTURAL</vt:lpstr>
      <vt:lpstr>EJECUCIÓN ACUMULADA DE GASTOS A JULIO DE 2021  PARTIDA 29. CAPÍTUO 03. PROGRAMA 01: SERVICIO NACIONAL DEL PATRIMONIO CULTURAL </vt:lpstr>
      <vt:lpstr>EJECUCIÓN ACUMULADA DE GASTOS A JULIO DE 2021  PARTIDA 29. CAPÍTUO 03. PROGRAMA 01: SERVICIO NACIONAL DEL PATRIMONIO CULTURAL FET – Covid - 19</vt:lpstr>
      <vt:lpstr>EJECUCIÓN ACUMULADA DE GASTOS A JULIO DE 2021  PARTIDA 29. CAPÍTUO 03. PROGRAMA 02: RED DE BIBLIOTECAS PÚBLICAS </vt:lpstr>
      <vt:lpstr>EJECUCIÓN ACUMULADA DE GASTOS A JULIO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55</cp:revision>
  <dcterms:created xsi:type="dcterms:W3CDTF">2020-01-02T20:22:07Z</dcterms:created>
  <dcterms:modified xsi:type="dcterms:W3CDTF">2021-09-16T21:19:33Z</dcterms:modified>
</cp:coreProperties>
</file>