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1-405C-8EAD-0159338E9BEA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1-405C-8EAD-0159338E9BEA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51-405C-8EAD-0159338E9BEA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51-405C-8EAD-0159338E9BEA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51-405C-8EAD-0159338E9BEA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51-405C-8EAD-0159338E9BEA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51-405C-8EAD-0159338E9BEA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51-405C-8EAD-0159338E9BEA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51-405C-8EAD-0159338E9B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28'!$D$31:$J$31</c:f>
              <c:numCache>
                <c:formatCode>0.0%</c:formatCode>
                <c:ptCount val="7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251-405C-8EAD-0159338E9B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D-4FC7-B577-08333D344BA8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1D-4FC7-B577-08333D344BA8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1D-4FC7-B577-08333D344BA8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1D-4FC7-B577-08333D344BA8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1D-4FC7-B577-08333D344BA8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1D-4FC7-B577-08333D344BA8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1D-4FC7-B577-08333D344BA8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1D-4FC7-B577-08333D344BA8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1D-4FC7-B577-08333D344BA8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1D-4FC7-B577-08333D344BA8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1D-4FC7-B577-08333D344BA8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1D-4FC7-B577-08333D344BA8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1D-4FC7-B577-08333D344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28'!$D$25:$J$25</c:f>
              <c:numCache>
                <c:formatCode>0.0%</c:formatCode>
                <c:ptCount val="7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41D-4FC7-B577-08333D344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545938"/>
              </p:ext>
            </p:extLst>
          </p:nvPr>
        </p:nvGraphicFramePr>
        <p:xfrm>
          <a:off x="534794" y="2276872"/>
          <a:ext cx="7991720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101887"/>
              </p:ext>
            </p:extLst>
          </p:nvPr>
        </p:nvGraphicFramePr>
        <p:xfrm>
          <a:off x="611559" y="2132856"/>
          <a:ext cx="7848873" cy="370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9DBD01-6E81-4B1F-A796-104B7C604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55560"/>
              </p:ext>
            </p:extLst>
          </p:nvPr>
        </p:nvGraphicFramePr>
        <p:xfrm>
          <a:off x="557453" y="1733550"/>
          <a:ext cx="7974987" cy="16954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515455236"/>
                    </a:ext>
                  </a:extLst>
                </a:gridCol>
                <a:gridCol w="2244533">
                  <a:extLst>
                    <a:ext uri="{9D8B030D-6E8A-4147-A177-3AD203B41FA5}">
                      <a16:colId xmlns:a16="http://schemas.microsoft.com/office/drawing/2014/main" val="3690771225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23037208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676943725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59314985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532350444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288944902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170260666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05248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284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131.063.674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56.688.605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305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012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0722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773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45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590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2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473328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6014A0-59D3-47FF-B059-FACC51879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19025"/>
              </p:ext>
            </p:extLst>
          </p:nvPr>
        </p:nvGraphicFramePr>
        <p:xfrm>
          <a:off x="558696" y="1772816"/>
          <a:ext cx="8046319" cy="2711717"/>
        </p:xfrm>
        <a:graphic>
          <a:graphicData uri="http://schemas.openxmlformats.org/drawingml/2006/table">
            <a:tbl>
              <a:tblPr/>
              <a:tblGrid>
                <a:gridCol w="269649">
                  <a:extLst>
                    <a:ext uri="{9D8B030D-6E8A-4147-A177-3AD203B41FA5}">
                      <a16:colId xmlns:a16="http://schemas.microsoft.com/office/drawing/2014/main" val="2515071850"/>
                    </a:ext>
                  </a:extLst>
                </a:gridCol>
                <a:gridCol w="269649">
                  <a:extLst>
                    <a:ext uri="{9D8B030D-6E8A-4147-A177-3AD203B41FA5}">
                      <a16:colId xmlns:a16="http://schemas.microsoft.com/office/drawing/2014/main" val="540294891"/>
                    </a:ext>
                  </a:extLst>
                </a:gridCol>
                <a:gridCol w="269649">
                  <a:extLst>
                    <a:ext uri="{9D8B030D-6E8A-4147-A177-3AD203B41FA5}">
                      <a16:colId xmlns:a16="http://schemas.microsoft.com/office/drawing/2014/main" val="2931759825"/>
                    </a:ext>
                  </a:extLst>
                </a:gridCol>
                <a:gridCol w="3041636">
                  <a:extLst>
                    <a:ext uri="{9D8B030D-6E8A-4147-A177-3AD203B41FA5}">
                      <a16:colId xmlns:a16="http://schemas.microsoft.com/office/drawing/2014/main" val="1411512497"/>
                    </a:ext>
                  </a:extLst>
                </a:gridCol>
                <a:gridCol w="722659">
                  <a:extLst>
                    <a:ext uri="{9D8B030D-6E8A-4147-A177-3AD203B41FA5}">
                      <a16:colId xmlns:a16="http://schemas.microsoft.com/office/drawing/2014/main" val="4150363098"/>
                    </a:ext>
                  </a:extLst>
                </a:gridCol>
                <a:gridCol w="722659">
                  <a:extLst>
                    <a:ext uri="{9D8B030D-6E8A-4147-A177-3AD203B41FA5}">
                      <a16:colId xmlns:a16="http://schemas.microsoft.com/office/drawing/2014/main" val="955133811"/>
                    </a:ext>
                  </a:extLst>
                </a:gridCol>
                <a:gridCol w="722659">
                  <a:extLst>
                    <a:ext uri="{9D8B030D-6E8A-4147-A177-3AD203B41FA5}">
                      <a16:colId xmlns:a16="http://schemas.microsoft.com/office/drawing/2014/main" val="4013162790"/>
                    </a:ext>
                  </a:extLst>
                </a:gridCol>
                <a:gridCol w="722659">
                  <a:extLst>
                    <a:ext uri="{9D8B030D-6E8A-4147-A177-3AD203B41FA5}">
                      <a16:colId xmlns:a16="http://schemas.microsoft.com/office/drawing/2014/main" val="1240647996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3987061309"/>
                    </a:ext>
                  </a:extLst>
                </a:gridCol>
                <a:gridCol w="647157">
                  <a:extLst>
                    <a:ext uri="{9D8B030D-6E8A-4147-A177-3AD203B41FA5}">
                      <a16:colId xmlns:a16="http://schemas.microsoft.com/office/drawing/2014/main" val="259436713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7827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718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131.063.674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56.688.605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14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07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7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31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156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90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39.624.785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57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39.624.785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0396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74.698.432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36.749.033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313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31.021.585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-14.562.391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2.875.752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11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58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257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3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671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395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9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499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JULIO DE 2021 PARTIDA 28: SERVICIO ELECTORAL</vt:lpstr>
      <vt:lpstr>Presentación de PowerPoint</vt:lpstr>
      <vt:lpstr>Presentación de PowerPoint</vt:lpstr>
      <vt:lpstr>Presentación de PowerPoint</vt:lpstr>
      <vt:lpstr>EJECUCIÓN ACUMULADA DE GASTOS A JULIO DE 2021  PARTIDA 28 SERVICIO ELECTORAL</vt:lpstr>
      <vt:lpstr>EJECUCIÓN ACUMULADA DE GASTOS A JULIO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234</cp:revision>
  <cp:lastPrinted>2019-10-09T11:55:36Z</cp:lastPrinted>
  <dcterms:created xsi:type="dcterms:W3CDTF">2016-06-23T13:38:47Z</dcterms:created>
  <dcterms:modified xsi:type="dcterms:W3CDTF">2021-09-16T21:19:02Z</dcterms:modified>
</cp:coreProperties>
</file>