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51-405C-8EAD-0159338E9BEA}"/>
            </c:ext>
          </c:extLst>
        </c:ser>
        <c:ser>
          <c:idx val="0"/>
          <c:order val="1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51-405C-8EAD-0159338E9BEA}"/>
            </c:ext>
          </c:extLst>
        </c:ser>
        <c:ser>
          <c:idx val="1"/>
          <c:order val="2"/>
          <c:tx>
            <c:strRef>
              <c:f>'Partida 28'!$C$31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51-405C-8EAD-0159338E9BEA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51-405C-8EAD-0159338E9BEA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51-405C-8EAD-0159338E9BEA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51-405C-8EAD-0159338E9BEA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51-405C-8EAD-0159338E9BEA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51-405C-8EAD-0159338E9BEA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51-405C-8EAD-0159338E9B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28'!$D$31:$J$31</c:f>
              <c:numCache>
                <c:formatCode>0.0%</c:formatCode>
                <c:ptCount val="7"/>
                <c:pt idx="0">
                  <c:v>0.10110691762186438</c:v>
                </c:pt>
                <c:pt idx="1">
                  <c:v>2.203128845147221E-2</c:v>
                </c:pt>
                <c:pt idx="2">
                  <c:v>2.746244914350833E-2</c:v>
                </c:pt>
                <c:pt idx="3">
                  <c:v>4.5542211090241508E-2</c:v>
                </c:pt>
                <c:pt idx="4">
                  <c:v>7.5308768121490385E-2</c:v>
                </c:pt>
                <c:pt idx="5">
                  <c:v>8.6324407478459667E-2</c:v>
                </c:pt>
                <c:pt idx="6">
                  <c:v>0.14047287427636126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251-405C-8EAD-0159338E9B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1D-4FC7-B577-08333D344BA8}"/>
            </c:ext>
          </c:extLst>
        </c:ser>
        <c:ser>
          <c:idx val="0"/>
          <c:order val="1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1D-4FC7-B577-08333D344BA8}"/>
            </c:ext>
          </c:extLst>
        </c:ser>
        <c:ser>
          <c:idx val="1"/>
          <c:order val="2"/>
          <c:tx>
            <c:strRef>
              <c:f>'Partida 28'!$C$25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1D-4FC7-B577-08333D344BA8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1D-4FC7-B577-08333D344BA8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1D-4FC7-B577-08333D344BA8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1D-4FC7-B577-08333D344BA8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1D-4FC7-B577-08333D344BA8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1D-4FC7-B577-08333D344BA8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41D-4FC7-B577-08333D344BA8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41D-4FC7-B577-08333D344BA8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41D-4FC7-B577-08333D344BA8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41D-4FC7-B577-08333D344BA8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41D-4FC7-B577-08333D344B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28'!$D$25:$J$25</c:f>
              <c:numCache>
                <c:formatCode>0.0%</c:formatCode>
                <c:ptCount val="7"/>
                <c:pt idx="0">
                  <c:v>0.10110691762186438</c:v>
                </c:pt>
                <c:pt idx="1">
                  <c:v>0.12310924307190214</c:v>
                </c:pt>
                <c:pt idx="2">
                  <c:v>0.1409248695295196</c:v>
                </c:pt>
                <c:pt idx="3">
                  <c:v>0.18646708061976111</c:v>
                </c:pt>
                <c:pt idx="4">
                  <c:v>0.2557658709853618</c:v>
                </c:pt>
                <c:pt idx="5">
                  <c:v>0.29205433383471302</c:v>
                </c:pt>
                <c:pt idx="6">
                  <c:v>0.43252720811107431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F41D-4FC7-B577-08333D344B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16-09-2021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16-09-2021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692697"/>
            <a:ext cx="7992888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372292"/>
              </p:ext>
            </p:extLst>
          </p:nvPr>
        </p:nvGraphicFramePr>
        <p:xfrm>
          <a:off x="755576" y="1772816"/>
          <a:ext cx="7632848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545938"/>
              </p:ext>
            </p:extLst>
          </p:nvPr>
        </p:nvGraphicFramePr>
        <p:xfrm>
          <a:off x="534794" y="2276872"/>
          <a:ext cx="7991720" cy="365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5463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101887"/>
              </p:ext>
            </p:extLst>
          </p:nvPr>
        </p:nvGraphicFramePr>
        <p:xfrm>
          <a:off x="611559" y="2132856"/>
          <a:ext cx="7848873" cy="3705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69DBD01-6E81-4B1F-A796-104B7C604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755560"/>
              </p:ext>
            </p:extLst>
          </p:nvPr>
        </p:nvGraphicFramePr>
        <p:xfrm>
          <a:off x="557453" y="1733550"/>
          <a:ext cx="7974987" cy="1695450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515455236"/>
                    </a:ext>
                  </a:extLst>
                </a:gridCol>
                <a:gridCol w="2244533">
                  <a:extLst>
                    <a:ext uri="{9D8B030D-6E8A-4147-A177-3AD203B41FA5}">
                      <a16:colId xmlns:a16="http://schemas.microsoft.com/office/drawing/2014/main" val="3690771225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230372082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676943725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1593149851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532350444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288944902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170260666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05248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22844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131.063.674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37.059.750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56.688.605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6305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6.797.933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1012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0722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773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105.720.017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29.028.554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39.624.785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0545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4590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422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473328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16014A0-59D3-47FF-B059-FACC51879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019025"/>
              </p:ext>
            </p:extLst>
          </p:nvPr>
        </p:nvGraphicFramePr>
        <p:xfrm>
          <a:off x="558696" y="1772816"/>
          <a:ext cx="8046319" cy="2711717"/>
        </p:xfrm>
        <a:graphic>
          <a:graphicData uri="http://schemas.openxmlformats.org/drawingml/2006/table">
            <a:tbl>
              <a:tblPr/>
              <a:tblGrid>
                <a:gridCol w="269649">
                  <a:extLst>
                    <a:ext uri="{9D8B030D-6E8A-4147-A177-3AD203B41FA5}">
                      <a16:colId xmlns:a16="http://schemas.microsoft.com/office/drawing/2014/main" val="2515071850"/>
                    </a:ext>
                  </a:extLst>
                </a:gridCol>
                <a:gridCol w="269649">
                  <a:extLst>
                    <a:ext uri="{9D8B030D-6E8A-4147-A177-3AD203B41FA5}">
                      <a16:colId xmlns:a16="http://schemas.microsoft.com/office/drawing/2014/main" val="540294891"/>
                    </a:ext>
                  </a:extLst>
                </a:gridCol>
                <a:gridCol w="269649">
                  <a:extLst>
                    <a:ext uri="{9D8B030D-6E8A-4147-A177-3AD203B41FA5}">
                      <a16:colId xmlns:a16="http://schemas.microsoft.com/office/drawing/2014/main" val="2931759825"/>
                    </a:ext>
                  </a:extLst>
                </a:gridCol>
                <a:gridCol w="3041636">
                  <a:extLst>
                    <a:ext uri="{9D8B030D-6E8A-4147-A177-3AD203B41FA5}">
                      <a16:colId xmlns:a16="http://schemas.microsoft.com/office/drawing/2014/main" val="1411512497"/>
                    </a:ext>
                  </a:extLst>
                </a:gridCol>
                <a:gridCol w="722659">
                  <a:extLst>
                    <a:ext uri="{9D8B030D-6E8A-4147-A177-3AD203B41FA5}">
                      <a16:colId xmlns:a16="http://schemas.microsoft.com/office/drawing/2014/main" val="4150363098"/>
                    </a:ext>
                  </a:extLst>
                </a:gridCol>
                <a:gridCol w="722659">
                  <a:extLst>
                    <a:ext uri="{9D8B030D-6E8A-4147-A177-3AD203B41FA5}">
                      <a16:colId xmlns:a16="http://schemas.microsoft.com/office/drawing/2014/main" val="955133811"/>
                    </a:ext>
                  </a:extLst>
                </a:gridCol>
                <a:gridCol w="722659">
                  <a:extLst>
                    <a:ext uri="{9D8B030D-6E8A-4147-A177-3AD203B41FA5}">
                      <a16:colId xmlns:a16="http://schemas.microsoft.com/office/drawing/2014/main" val="4013162790"/>
                    </a:ext>
                  </a:extLst>
                </a:gridCol>
                <a:gridCol w="722659">
                  <a:extLst>
                    <a:ext uri="{9D8B030D-6E8A-4147-A177-3AD203B41FA5}">
                      <a16:colId xmlns:a16="http://schemas.microsoft.com/office/drawing/2014/main" val="1240647996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3987061309"/>
                    </a:ext>
                  </a:extLst>
                </a:gridCol>
                <a:gridCol w="647157">
                  <a:extLst>
                    <a:ext uri="{9D8B030D-6E8A-4147-A177-3AD203B41FA5}">
                      <a16:colId xmlns:a16="http://schemas.microsoft.com/office/drawing/2014/main" val="259436713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77827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47184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131.063.674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37.059.750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56.688.605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0142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-264.472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6.797.933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6078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1.951.624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7078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318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1569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908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105.720.017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29.028.554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39.624.785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9579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105.720.017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29.028.554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39.624.785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00396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74.698.432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43.590.945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36.749.033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4313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31.021.585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-14.562.391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2.875.752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1118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583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2573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430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6712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5395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7.948.388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79483880,0%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492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3442</TotalTime>
  <Words>499</Words>
  <Application>Microsoft Office PowerPoint</Application>
  <PresentationFormat>Presentación en pantalla (4:3)</PresentationFormat>
  <Paragraphs>258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1_Tema de Office</vt:lpstr>
      <vt:lpstr>EJECUCIÓN ACUMULADA DE GASTOS PRESUPUESTARIOS AL MES DE JULIO DE 2021 PARTIDA 28: SERVICIO ELECTORAL</vt:lpstr>
      <vt:lpstr>Presentación de PowerPoint</vt:lpstr>
      <vt:lpstr>Presentación de PowerPoint</vt:lpstr>
      <vt:lpstr>Presentación de PowerPoint</vt:lpstr>
      <vt:lpstr>EJECUCIÓN ACUMULADA DE GASTOS A JULIO DE 2021  PARTIDA 28 SERVICIO ELECTORAL</vt:lpstr>
      <vt:lpstr>EJECUCIÓN ACUMULADA DE GASTOS A JULIO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234</cp:revision>
  <cp:lastPrinted>2019-10-09T11:55:36Z</cp:lastPrinted>
  <dcterms:created xsi:type="dcterms:W3CDTF">2016-06-23T13:38:47Z</dcterms:created>
  <dcterms:modified xsi:type="dcterms:W3CDTF">2021-09-16T21:19:02Z</dcterms:modified>
</cp:coreProperties>
</file>