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25'!$D$30:$O$30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529705946937913E-2"/>
                  <c:y val="-2.707840378975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36087605137476E-2"/>
                  <c:y val="-2.7542302962917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25'!$D$32:$J$32</c:f>
              <c:numCache>
                <c:formatCode>0.0%</c:formatCode>
                <c:ptCount val="7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  <c:pt idx="5">
                  <c:v>0.45905571943948531</c:v>
                </c:pt>
                <c:pt idx="6">
                  <c:v>0.51887533738505032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184320"/>
        <c:axId val="468189808"/>
      </c:lineChart>
      <c:catAx>
        <c:axId val="4681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8189808"/>
        <c:crosses val="autoZero"/>
        <c:auto val="1"/>
        <c:lblAlgn val="ctr"/>
        <c:lblOffset val="100"/>
        <c:tickLblSkip val="1"/>
        <c:noMultiLvlLbl val="0"/>
      </c:catAx>
      <c:valAx>
        <c:axId val="4681898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8184320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25'!$D$34:$O$34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25'!$D$36:$J$36</c:f>
              <c:numCache>
                <c:formatCode>0.0%</c:formatCode>
                <c:ptCount val="7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  <c:pt idx="5">
                  <c:v>9.9497274329159585E-2</c:v>
                </c:pt>
                <c:pt idx="6">
                  <c:v>6.5439026847269183E-2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4003064"/>
        <c:axId val="494010512"/>
      </c:barChart>
      <c:catAx>
        <c:axId val="49400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4010512"/>
        <c:crosses val="autoZero"/>
        <c:auto val="0"/>
        <c:lblAlgn val="ctr"/>
        <c:lblOffset val="100"/>
        <c:noMultiLvlLbl val="0"/>
      </c:catAx>
      <c:valAx>
        <c:axId val="49401051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40030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556341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65368"/>
              </p:ext>
            </p:extLst>
          </p:nvPr>
        </p:nvGraphicFramePr>
        <p:xfrm>
          <a:off x="590872" y="1888706"/>
          <a:ext cx="7869561" cy="3988570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5"/>
                <a:gridCol w="857154"/>
                <a:gridCol w="786956"/>
                <a:gridCol w="831292"/>
                <a:gridCol w="842375"/>
                <a:gridCol w="901490"/>
              </a:tblGrid>
              <a:tr h="243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5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9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7.664.767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5.621.313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7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06469"/>
              </p:ext>
            </p:extLst>
          </p:nvPr>
        </p:nvGraphicFramePr>
        <p:xfrm>
          <a:off x="421821" y="2057400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493201"/>
              </p:ext>
            </p:extLst>
          </p:nvPr>
        </p:nvGraphicFramePr>
        <p:xfrm>
          <a:off x="414337" y="1862137"/>
          <a:ext cx="8210797" cy="372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303080"/>
              </p:ext>
            </p:extLst>
          </p:nvPr>
        </p:nvGraphicFramePr>
        <p:xfrm>
          <a:off x="479715" y="1862137"/>
          <a:ext cx="7980717" cy="372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57735"/>
            <a:ext cx="730951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652491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487786"/>
              </p:ext>
            </p:extLst>
          </p:nvPr>
        </p:nvGraphicFramePr>
        <p:xfrm>
          <a:off x="683570" y="2183824"/>
          <a:ext cx="7309512" cy="3419816"/>
        </p:xfrm>
        <a:graphic>
          <a:graphicData uri="http://schemas.openxmlformats.org/drawingml/2006/table">
            <a:tbl>
              <a:tblPr/>
              <a:tblGrid>
                <a:gridCol w="382096"/>
                <a:gridCol w="2842800"/>
                <a:gridCol w="840613"/>
                <a:gridCol w="859718"/>
                <a:gridCol w="718342"/>
                <a:gridCol w="871181"/>
                <a:gridCol w="794762"/>
              </a:tblGrid>
              <a:tr h="284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8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65.238.516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4.371.990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33.850.657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37.136.407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22.242.980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542923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71262"/>
              </p:ext>
            </p:extLst>
          </p:nvPr>
        </p:nvGraphicFramePr>
        <p:xfrm>
          <a:off x="414337" y="2129080"/>
          <a:ext cx="8210800" cy="2736305"/>
        </p:xfrm>
        <a:graphic>
          <a:graphicData uri="http://schemas.openxmlformats.org/drawingml/2006/table">
            <a:tbl>
              <a:tblPr/>
              <a:tblGrid>
                <a:gridCol w="418919"/>
                <a:gridCol w="418919"/>
                <a:gridCol w="2664320"/>
                <a:gridCol w="921620"/>
                <a:gridCol w="904863"/>
                <a:gridCol w="871350"/>
                <a:gridCol w="988648"/>
                <a:gridCol w="1022161"/>
              </a:tblGrid>
              <a:tr h="3774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155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1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16.899.641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7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9.236.439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7.664.767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45216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1D480C-4E1A-4104-B7A1-AB92466C81DA}"/>
              </a:ext>
            </a:extLst>
          </p:cNvPr>
          <p:cNvSpPr txBox="1"/>
          <p:nvPr/>
        </p:nvSpPr>
        <p:spPr>
          <a:xfrm>
            <a:off x="6228184" y="142858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02586"/>
              </p:ext>
            </p:extLst>
          </p:nvPr>
        </p:nvGraphicFramePr>
        <p:xfrm>
          <a:off x="432366" y="1880316"/>
          <a:ext cx="8210797" cy="4377985"/>
        </p:xfrm>
        <a:graphic>
          <a:graphicData uri="http://schemas.openxmlformats.org/drawingml/2006/table">
            <a:tbl>
              <a:tblPr/>
              <a:tblGrid>
                <a:gridCol w="299227"/>
                <a:gridCol w="299227"/>
                <a:gridCol w="299227"/>
                <a:gridCol w="3375285"/>
                <a:gridCol w="801929"/>
                <a:gridCol w="801929"/>
                <a:gridCol w="801929"/>
                <a:gridCol w="801929"/>
                <a:gridCol w="730115"/>
              </a:tblGrid>
              <a:tr h="154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2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5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16.899.641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16.670.489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9.886.721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1.490.439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9.751.779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3.118.711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9.496.081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2.906.502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1.761.476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191.571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452.331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43.254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212.209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544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3736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39F8613-7524-4FCA-861D-7FBE0C683BA5}"/>
              </a:ext>
            </a:extLst>
          </p:cNvPr>
          <p:cNvSpPr txBox="1"/>
          <p:nvPr/>
        </p:nvSpPr>
        <p:spPr>
          <a:xfrm>
            <a:off x="6300192" y="1383588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2 de 2</a:t>
            </a: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894183"/>
              </p:ext>
            </p:extLst>
          </p:nvPr>
        </p:nvGraphicFramePr>
        <p:xfrm>
          <a:off x="432365" y="1695928"/>
          <a:ext cx="8259942" cy="4528893"/>
        </p:xfrm>
        <a:graphic>
          <a:graphicData uri="http://schemas.openxmlformats.org/drawingml/2006/table">
            <a:tbl>
              <a:tblPr/>
              <a:tblGrid>
                <a:gridCol w="301019"/>
                <a:gridCol w="301019"/>
                <a:gridCol w="301019"/>
                <a:gridCol w="3395484"/>
                <a:gridCol w="806729"/>
                <a:gridCol w="806729"/>
                <a:gridCol w="806729"/>
                <a:gridCol w="806729"/>
                <a:gridCol w="734485"/>
              </a:tblGrid>
              <a:tr h="1629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10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78.936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93.011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93.011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2.310.759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2.310.759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39839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26340"/>
              </p:ext>
            </p:extLst>
          </p:nvPr>
        </p:nvGraphicFramePr>
        <p:xfrm>
          <a:off x="580297" y="1772812"/>
          <a:ext cx="7860250" cy="4540938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3"/>
                <a:gridCol w="771382"/>
                <a:gridCol w="589251"/>
                <a:gridCol w="728529"/>
                <a:gridCol w="871377"/>
              </a:tblGrid>
              <a:tr h="202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1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9.236.439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11.113.012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6.685.136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1462</Words>
  <Application>Microsoft Office PowerPoint</Application>
  <PresentationFormat>Presentación en pantalla (4:3)</PresentationFormat>
  <Paragraphs>839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JULIO DE 2021 PARTIDA 25: MINISTERIO DE MEDIO AMBIENTE</vt:lpstr>
      <vt:lpstr>EJECUCIÓN PRESUPUESTARIA DE GASTOS ACUMULADA A JULIO DE 2021 PARTIDA 25 MINISTERIO DEL MEDIO AMBIENTE</vt:lpstr>
      <vt:lpstr>EJECUCIÓN PRESUPUESTARIA DE GASTOS ACUMULADA A JULIO DE 2021 PARTIDA 25 MINISTERIO DEL MEDIO AMBIENTE</vt:lpstr>
      <vt:lpstr>COMPORTAMIENTO DE LA EJECUCIÓN ACUMULADA DE GASTOS A JULIO DE 2021 PARTIDA 25 MINISTERIO DE MEDIO AMBIENTE</vt:lpstr>
      <vt:lpstr>EJECUCIÓN ACUMULADA DE GASTOS A JULIO DE 2021 PARTIDA 25 MINISTERIO DEL MEDIO AMBIENTE</vt:lpstr>
      <vt:lpstr>EJECUCIÓN PRESUPUESTARIA DE GASTOS ACUMULADA A JULIO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274</cp:revision>
  <cp:lastPrinted>2019-06-06T21:54:24Z</cp:lastPrinted>
  <dcterms:created xsi:type="dcterms:W3CDTF">2016-06-23T13:38:47Z</dcterms:created>
  <dcterms:modified xsi:type="dcterms:W3CDTF">2021-09-14T03:47:05Z</dcterms:modified>
</cp:coreProperties>
</file>