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31090118125865301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4609313248237261E-2"/>
                  <c:y val="1.5071999977853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24'!$D$22:$J$22</c:f>
              <c:numCache>
                <c:formatCode>0.0%</c:formatCode>
                <c:ptCount val="7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  <c:pt idx="5">
                  <c:v>0.39210920733060473</c:v>
                </c:pt>
                <c:pt idx="6">
                  <c:v>0.56552757871674297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100368"/>
        <c:axId val="414098800"/>
      </c:lineChart>
      <c:catAx>
        <c:axId val="41410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4098800"/>
        <c:crosses val="autoZero"/>
        <c:auto val="1"/>
        <c:lblAlgn val="ctr"/>
        <c:lblOffset val="100"/>
        <c:noMultiLvlLbl val="0"/>
      </c:catAx>
      <c:valAx>
        <c:axId val="4140988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41003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24'!$D$29:$J$29</c:f>
              <c:numCache>
                <c:formatCode>0.0%</c:formatCode>
                <c:ptCount val="7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  <c:pt idx="5">
                  <c:v>8.6405068754549688E-2</c:v>
                </c:pt>
                <c:pt idx="6">
                  <c:v>0.17419516316571421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4101152"/>
        <c:axId val="414100760"/>
      </c:barChart>
      <c:catAx>
        <c:axId val="41410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4100760"/>
        <c:crosses val="autoZero"/>
        <c:auto val="1"/>
        <c:lblAlgn val="ctr"/>
        <c:lblOffset val="100"/>
        <c:noMultiLvlLbl val="0"/>
      </c:catAx>
      <c:valAx>
        <c:axId val="4141007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410115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13998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352465"/>
              </p:ext>
            </p:extLst>
          </p:nvPr>
        </p:nvGraphicFramePr>
        <p:xfrm>
          <a:off x="497024" y="1688779"/>
          <a:ext cx="8167936" cy="4557661"/>
        </p:xfrm>
        <a:graphic>
          <a:graphicData uri="http://schemas.openxmlformats.org/drawingml/2006/table">
            <a:tbl>
              <a:tblPr/>
              <a:tblGrid>
                <a:gridCol w="790255"/>
                <a:gridCol w="291922"/>
                <a:gridCol w="291922"/>
                <a:gridCol w="2205638"/>
                <a:gridCol w="790255"/>
                <a:gridCol w="790255"/>
                <a:gridCol w="790255"/>
                <a:gridCol w="790255"/>
                <a:gridCol w="719487"/>
                <a:gridCol w="707692"/>
              </a:tblGrid>
              <a:tr h="204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32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0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10.108.868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153.529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7.269.788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1.364.551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834.189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1.434.576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1.290.558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1.290.558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144.018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144.018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09813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08022"/>
              </p:ext>
            </p:extLst>
          </p:nvPr>
        </p:nvGraphicFramePr>
        <p:xfrm>
          <a:off x="530870" y="1749146"/>
          <a:ext cx="8155929" cy="3913094"/>
        </p:xfrm>
        <a:graphic>
          <a:graphicData uri="http://schemas.openxmlformats.org/drawingml/2006/table">
            <a:tbl>
              <a:tblPr/>
              <a:tblGrid>
                <a:gridCol w="804190"/>
                <a:gridCol w="297071"/>
                <a:gridCol w="297071"/>
                <a:gridCol w="2088494"/>
                <a:gridCol w="804190"/>
                <a:gridCol w="804190"/>
                <a:gridCol w="804190"/>
                <a:gridCol w="804190"/>
                <a:gridCol w="732173"/>
                <a:gridCol w="720170"/>
              </a:tblGrid>
              <a:tr h="2738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388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9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3.737.797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4.874.348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2.799.592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613.183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56.125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35.031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910998"/>
              </p:ext>
            </p:extLst>
          </p:nvPr>
        </p:nvGraphicFramePr>
        <p:xfrm>
          <a:off x="525099" y="1855111"/>
          <a:ext cx="8167938" cy="4075370"/>
        </p:xfrm>
        <a:graphic>
          <a:graphicData uri="http://schemas.openxmlformats.org/drawingml/2006/table">
            <a:tbl>
              <a:tblPr/>
              <a:tblGrid>
                <a:gridCol w="785717"/>
                <a:gridCol w="290245"/>
                <a:gridCol w="290245"/>
                <a:gridCol w="2239880"/>
                <a:gridCol w="785717"/>
                <a:gridCol w="785717"/>
                <a:gridCol w="785717"/>
                <a:gridCol w="785717"/>
                <a:gridCol w="715355"/>
                <a:gridCol w="703628"/>
              </a:tblGrid>
              <a:tr h="2108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83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5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11.179.462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1.007.888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6.561.981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7.386.590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-98.575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4.557.280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1.105.475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850.499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850.499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667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768682"/>
              </p:ext>
            </p:extLst>
          </p:nvPr>
        </p:nvGraphicFramePr>
        <p:xfrm>
          <a:off x="518867" y="2068071"/>
          <a:ext cx="8167933" cy="3377152"/>
        </p:xfrm>
        <a:graphic>
          <a:graphicData uri="http://schemas.openxmlformats.org/drawingml/2006/table">
            <a:tbl>
              <a:tblPr/>
              <a:tblGrid>
                <a:gridCol w="805374"/>
                <a:gridCol w="297507"/>
                <a:gridCol w="297507"/>
                <a:gridCol w="2091568"/>
                <a:gridCol w="805374"/>
                <a:gridCol w="805374"/>
                <a:gridCol w="805374"/>
                <a:gridCol w="805374"/>
                <a:gridCol w="733251"/>
                <a:gridCol w="721230"/>
              </a:tblGrid>
              <a:tr h="2209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65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8.700.079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11.774.417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7.109.974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967.041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2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559309"/>
              </p:ext>
            </p:extLst>
          </p:nvPr>
        </p:nvGraphicFramePr>
        <p:xfrm>
          <a:off x="528176" y="1593055"/>
          <a:ext cx="7932255" cy="442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914376"/>
              </p:ext>
            </p:extLst>
          </p:nvPr>
        </p:nvGraphicFramePr>
        <p:xfrm>
          <a:off x="417237" y="1614486"/>
          <a:ext cx="8210798" cy="43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478134"/>
              </p:ext>
            </p:extLst>
          </p:nvPr>
        </p:nvGraphicFramePr>
        <p:xfrm>
          <a:off x="466600" y="1609724"/>
          <a:ext cx="8210798" cy="441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458546"/>
              </p:ext>
            </p:extLst>
          </p:nvPr>
        </p:nvGraphicFramePr>
        <p:xfrm>
          <a:off x="606313" y="1988840"/>
          <a:ext cx="7782109" cy="3183446"/>
        </p:xfrm>
        <a:graphic>
          <a:graphicData uri="http://schemas.openxmlformats.org/drawingml/2006/table">
            <a:tbl>
              <a:tblPr/>
              <a:tblGrid>
                <a:gridCol w="819813"/>
                <a:gridCol w="2190248"/>
                <a:gridCol w="819813"/>
                <a:gridCol w="819813"/>
                <a:gridCol w="819813"/>
                <a:gridCol w="819813"/>
                <a:gridCol w="746398"/>
                <a:gridCol w="746398"/>
              </a:tblGrid>
              <a:tr h="24254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280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127.200.099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71.935.164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37.321.506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22.122.234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33.579.526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10.403.129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7899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355001"/>
              </p:ext>
            </p:extLst>
          </p:nvPr>
        </p:nvGraphicFramePr>
        <p:xfrm>
          <a:off x="596148" y="1755156"/>
          <a:ext cx="7929752" cy="4403732"/>
        </p:xfrm>
        <a:graphic>
          <a:graphicData uri="http://schemas.openxmlformats.org/drawingml/2006/table">
            <a:tbl>
              <a:tblPr/>
              <a:tblGrid>
                <a:gridCol w="278042"/>
                <a:gridCol w="278042"/>
                <a:gridCol w="3047338"/>
                <a:gridCol w="745152"/>
                <a:gridCol w="745152"/>
                <a:gridCol w="745152"/>
                <a:gridCol w="745152"/>
                <a:gridCol w="678422"/>
                <a:gridCol w="667300"/>
              </a:tblGrid>
              <a:tr h="311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547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94.056.879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1.353.856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52.935.307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8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39.012.876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907.363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7.197.552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167.357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5.745.280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10.108.868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153.529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7.269.788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3.737.797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11.179.462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1.007.888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6.561.981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9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8.700.079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79" y="65893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77250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507033"/>
              </p:ext>
            </p:extLst>
          </p:nvPr>
        </p:nvGraphicFramePr>
        <p:xfrm>
          <a:off x="426879" y="1688716"/>
          <a:ext cx="8219258" cy="4792520"/>
        </p:xfrm>
        <a:graphic>
          <a:graphicData uri="http://schemas.openxmlformats.org/drawingml/2006/table">
            <a:tbl>
              <a:tblPr/>
              <a:tblGrid>
                <a:gridCol w="733765"/>
                <a:gridCol w="271055"/>
                <a:gridCol w="271055"/>
                <a:gridCol w="2683167"/>
                <a:gridCol w="733765"/>
                <a:gridCol w="733765"/>
                <a:gridCol w="733765"/>
                <a:gridCol w="733765"/>
                <a:gridCol w="668053"/>
                <a:gridCol w="657103"/>
              </a:tblGrid>
              <a:tr h="187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55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39.012.876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11.135.617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6.370.936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1.135.066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31.457.258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31.354.811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31.354.811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49.616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195478"/>
              </p:ext>
            </p:extLst>
          </p:nvPr>
        </p:nvGraphicFramePr>
        <p:xfrm>
          <a:off x="467546" y="1904057"/>
          <a:ext cx="8219257" cy="4028289"/>
        </p:xfrm>
        <a:graphic>
          <a:graphicData uri="http://schemas.openxmlformats.org/drawingml/2006/table">
            <a:tbl>
              <a:tblPr/>
              <a:tblGrid>
                <a:gridCol w="742420"/>
                <a:gridCol w="274253"/>
                <a:gridCol w="274253"/>
                <a:gridCol w="2617862"/>
                <a:gridCol w="742420"/>
                <a:gridCol w="742420"/>
                <a:gridCol w="742420"/>
                <a:gridCol w="742420"/>
                <a:gridCol w="675935"/>
                <a:gridCol w="664854"/>
              </a:tblGrid>
              <a:tr h="2192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13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907.363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564.435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332.895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503.330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503.330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8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503.330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427867"/>
              </p:ext>
            </p:extLst>
          </p:nvPr>
        </p:nvGraphicFramePr>
        <p:xfrm>
          <a:off x="474242" y="1873318"/>
          <a:ext cx="8212559" cy="3931945"/>
        </p:xfrm>
        <a:graphic>
          <a:graphicData uri="http://schemas.openxmlformats.org/drawingml/2006/table">
            <a:tbl>
              <a:tblPr/>
              <a:tblGrid>
                <a:gridCol w="760264"/>
                <a:gridCol w="280844"/>
                <a:gridCol w="280844"/>
                <a:gridCol w="2476535"/>
                <a:gridCol w="760264"/>
                <a:gridCol w="760264"/>
                <a:gridCol w="760264"/>
                <a:gridCol w="760264"/>
                <a:gridCol w="692181"/>
                <a:gridCol w="680835"/>
              </a:tblGrid>
              <a:tr h="2401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53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5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7.197.552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5.745.280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8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0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4039</TotalTime>
  <Words>2070</Words>
  <Application>Microsoft Office PowerPoint</Application>
  <PresentationFormat>Presentación en pantalla (4:3)</PresentationFormat>
  <Paragraphs>1232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24: MINISTERIO DE ENERGÍA</vt:lpstr>
      <vt:lpstr>EJECUCIÓN ACUMULADA DE GASTOS A JULIO DE 2021  PARTIDA 24 MINISTERIO DE ENERGÍA</vt:lpstr>
      <vt:lpstr>EJECUCIÓN ACUMULADA DE GASTOS A JULIO DE 2021  PARTIDA 24 MINISTERIO DE ENERGÍA</vt:lpstr>
      <vt:lpstr>EJECUCIÓN ACUMULADA DE GASTOS A JULIO DE 2021  PARTIDA 24 MINISTERIO DE ENERGÍA</vt:lpstr>
      <vt:lpstr>EJECUCIÓN ACUMULADA DE GASTOS A JULIO DE 2021 PARTIDA 24 MINISTERIO DE ENERGÍA</vt:lpstr>
      <vt:lpstr>EJECUCIÓN ACUMULADA DE GASTOS A JULIO DE 2021  PARTIDA 24 MINISTERIO DE ENERGÍA RESUMEN POR CAPÍTULOS</vt:lpstr>
      <vt:lpstr>EJECUCIÓN ACUMULADA DE GASTOS A JULIO DE 2021  PARTIDA 24. CAPÍTULO 01. PROGRAMA 01:  SUBSECRETARÍA DE ENERGÍA</vt:lpstr>
      <vt:lpstr>EJECUCIÓN ACUMULADA DE GASTOS A JULIO DE 2021  PARTIDA 24. CAPÍTULO 01. PROGRAMA 03:  APOYO AL DESARROLLO DE ENERGÍAS RENOVABLES NO CONVENCIONALES</vt:lpstr>
      <vt:lpstr>EJECUCIÓN ACUMULADA DE GASTOS A JULIO DE 2021  PARTIDA 24. CAPÍTULO 01. PROGRAMA 04:  PROGRAMA ENERGIZACIÓN RURAL Y SOCIAL</vt:lpstr>
      <vt:lpstr>EJECUCIÓN ACUMULADA DE GASTOS A JULIO DE 2021  PARTIDA 24. CAPÍTULO 01. PROGRAMA 05:  PLAN DE ACCIÓN DE EFICIENCIA ENERGÉTICA</vt:lpstr>
      <vt:lpstr>EJECUCIÓN ACUMULADA DE GASTOS A JULIO DE 2021  PARTIDA 24. CAPÍTULO 02. PROGRAMA 01:  COMISIÓN NACIONAL DE ENERGÍA</vt:lpstr>
      <vt:lpstr>EJECUCIÓN ACUMULADA DE GASTOS A JULIO DE 2021  PARTIDA 24. CAPÍTULO 03. PROGRAMA 01:  COMISIÓN CHILENA DE ENERGÍA NUCLEAR</vt:lpstr>
      <vt:lpstr>EJECUCIÓN ACUMULADA DE GASTOS A JULIO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326</cp:revision>
  <cp:lastPrinted>2019-06-03T14:10:49Z</cp:lastPrinted>
  <dcterms:created xsi:type="dcterms:W3CDTF">2016-06-23T13:38:47Z</dcterms:created>
  <dcterms:modified xsi:type="dcterms:W3CDTF">2021-09-14T20:17:04Z</dcterms:modified>
</cp:coreProperties>
</file>