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307" r:id="rId4"/>
    <p:sldId id="301" r:id="rId5"/>
    <p:sldId id="264" r:id="rId6"/>
    <p:sldId id="263" r:id="rId7"/>
    <p:sldId id="316" r:id="rId8"/>
    <p:sldId id="265" r:id="rId9"/>
    <p:sldId id="267" r:id="rId10"/>
    <p:sldId id="311" r:id="rId11"/>
    <p:sldId id="269" r:id="rId12"/>
    <p:sldId id="314" r:id="rId13"/>
    <p:sldId id="275" r:id="rId14"/>
    <p:sldId id="276" r:id="rId15"/>
    <p:sldId id="300" r:id="rId16"/>
    <p:sldId id="277" r:id="rId17"/>
    <p:sldId id="278" r:id="rId18"/>
    <p:sldId id="306" r:id="rId19"/>
    <p:sldId id="272" r:id="rId20"/>
    <p:sldId id="305" r:id="rId21"/>
    <p:sldId id="308" r:id="rId22"/>
    <p:sldId id="31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21'!$D$33:$O$33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C-4307-B5E7-B90A3DA7A59A}"/>
            </c:ext>
          </c:extLst>
        </c:ser>
        <c:ser>
          <c:idx val="0"/>
          <c:order val="1"/>
          <c:tx>
            <c:strRef>
              <c:f>'Partida 21'!$C$34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21'!$D$34:$O$34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9C-4307-B5E7-B90A3DA7A59A}"/>
            </c:ext>
          </c:extLst>
        </c:ser>
        <c:ser>
          <c:idx val="1"/>
          <c:order val="2"/>
          <c:tx>
            <c:strRef>
              <c:f>'Partida 21'!$C$35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9C-4307-B5E7-B90A3DA7A59A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9C-4307-B5E7-B90A3DA7A59A}"/>
                </c:ext>
              </c:extLst>
            </c:dLbl>
            <c:dLbl>
              <c:idx val="2"/>
              <c:layout>
                <c:manualLayout>
                  <c:x val="6.0560167241431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9C-4307-B5E7-B90A3DA7A59A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9C-4307-B5E7-B90A3DA7A59A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9C-4307-B5E7-B90A3DA7A59A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9C-4307-B5E7-B90A3DA7A59A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9C-4307-B5E7-B90A3DA7A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21'!$D$35:$J$35</c:f>
              <c:numCache>
                <c:formatCode>0.0%</c:formatCode>
                <c:ptCount val="7"/>
                <c:pt idx="0">
                  <c:v>0.10561795463532485</c:v>
                </c:pt>
                <c:pt idx="1">
                  <c:v>6.8710200565739871E-2</c:v>
                </c:pt>
                <c:pt idx="2">
                  <c:v>7.2714618679196416E-2</c:v>
                </c:pt>
                <c:pt idx="3">
                  <c:v>8.4394239322953896E-2</c:v>
                </c:pt>
                <c:pt idx="4">
                  <c:v>9.4509912645405106E-2</c:v>
                </c:pt>
                <c:pt idx="5">
                  <c:v>8.6211588221456512E-2</c:v>
                </c:pt>
                <c:pt idx="6">
                  <c:v>7.6370940851611085E-2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9C-4307-B5E7-B90A3DA7A5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21'!$D$26:$O$26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53-441A-A392-E79FAC0225A2}"/>
            </c:ext>
          </c:extLst>
        </c:ser>
        <c:ser>
          <c:idx val="0"/>
          <c:order val="1"/>
          <c:tx>
            <c:strRef>
              <c:f>'Partida 21'!$C$27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21'!$D$27:$O$27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53-441A-A392-E79FAC0225A2}"/>
            </c:ext>
          </c:extLst>
        </c:ser>
        <c:ser>
          <c:idx val="1"/>
          <c:order val="2"/>
          <c:tx>
            <c:strRef>
              <c:f>'Partida 21'!$C$28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5E53-441A-A392-E79FAC0225A2}"/>
              </c:ext>
            </c:extLst>
          </c:dPt>
          <c:dLbls>
            <c:dLbl>
              <c:idx val="0"/>
              <c:layout>
                <c:manualLayout>
                  <c:x val="-2.7722317569285532E-2"/>
                  <c:y val="6.57059147478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53-441A-A392-E79FAC0225A2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53-441A-A392-E79FAC0225A2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53-441A-A392-E79FAC0225A2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53-441A-A392-E79FAC0225A2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53-441A-A392-E79FAC0225A2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53-441A-A392-E79FAC0225A2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E53-441A-A392-E79FAC0225A2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E53-441A-A392-E79FAC0225A2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E53-441A-A392-E79FAC0225A2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E53-441A-A392-E79FAC0225A2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E53-441A-A392-E79FAC0225A2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E53-441A-A392-E79FAC0225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21'!$D$28:$J$28</c:f>
              <c:numCache>
                <c:formatCode>0.0%</c:formatCode>
                <c:ptCount val="7"/>
                <c:pt idx="0">
                  <c:v>0.10561795463532485</c:v>
                </c:pt>
                <c:pt idx="1">
                  <c:v>0.17416044379263856</c:v>
                </c:pt>
                <c:pt idx="2">
                  <c:v>0.23340493284582653</c:v>
                </c:pt>
                <c:pt idx="3">
                  <c:v>0.3177991721687804</c:v>
                </c:pt>
                <c:pt idx="4">
                  <c:v>0.39931810205801449</c:v>
                </c:pt>
                <c:pt idx="5">
                  <c:v>0.48511592718250446</c:v>
                </c:pt>
                <c:pt idx="6">
                  <c:v>0.55865822565990597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E53-441A-A392-E79FAC022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30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BA9AD6-5127-42DC-9465-33E8EA105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40245"/>
              </p:ext>
            </p:extLst>
          </p:nvPr>
        </p:nvGraphicFramePr>
        <p:xfrm>
          <a:off x="536570" y="1884039"/>
          <a:ext cx="8101439" cy="1772615"/>
        </p:xfrm>
        <a:graphic>
          <a:graphicData uri="http://schemas.openxmlformats.org/drawingml/2006/table">
            <a:tbl>
              <a:tblPr/>
              <a:tblGrid>
                <a:gridCol w="271496">
                  <a:extLst>
                    <a:ext uri="{9D8B030D-6E8A-4147-A177-3AD203B41FA5}">
                      <a16:colId xmlns:a16="http://schemas.microsoft.com/office/drawing/2014/main" val="1573654813"/>
                    </a:ext>
                  </a:extLst>
                </a:gridCol>
                <a:gridCol w="271496">
                  <a:extLst>
                    <a:ext uri="{9D8B030D-6E8A-4147-A177-3AD203B41FA5}">
                      <a16:colId xmlns:a16="http://schemas.microsoft.com/office/drawing/2014/main" val="2829477770"/>
                    </a:ext>
                  </a:extLst>
                </a:gridCol>
                <a:gridCol w="271496">
                  <a:extLst>
                    <a:ext uri="{9D8B030D-6E8A-4147-A177-3AD203B41FA5}">
                      <a16:colId xmlns:a16="http://schemas.microsoft.com/office/drawing/2014/main" val="490399721"/>
                    </a:ext>
                  </a:extLst>
                </a:gridCol>
                <a:gridCol w="3062475">
                  <a:extLst>
                    <a:ext uri="{9D8B030D-6E8A-4147-A177-3AD203B41FA5}">
                      <a16:colId xmlns:a16="http://schemas.microsoft.com/office/drawing/2014/main" val="2464111702"/>
                    </a:ext>
                  </a:extLst>
                </a:gridCol>
                <a:gridCol w="727609">
                  <a:extLst>
                    <a:ext uri="{9D8B030D-6E8A-4147-A177-3AD203B41FA5}">
                      <a16:colId xmlns:a16="http://schemas.microsoft.com/office/drawing/2014/main" val="3951414873"/>
                    </a:ext>
                  </a:extLst>
                </a:gridCol>
                <a:gridCol w="727609">
                  <a:extLst>
                    <a:ext uri="{9D8B030D-6E8A-4147-A177-3AD203B41FA5}">
                      <a16:colId xmlns:a16="http://schemas.microsoft.com/office/drawing/2014/main" val="393045199"/>
                    </a:ext>
                  </a:extLst>
                </a:gridCol>
                <a:gridCol w="727609">
                  <a:extLst>
                    <a:ext uri="{9D8B030D-6E8A-4147-A177-3AD203B41FA5}">
                      <a16:colId xmlns:a16="http://schemas.microsoft.com/office/drawing/2014/main" val="3165363717"/>
                    </a:ext>
                  </a:extLst>
                </a:gridCol>
                <a:gridCol w="727609">
                  <a:extLst>
                    <a:ext uri="{9D8B030D-6E8A-4147-A177-3AD203B41FA5}">
                      <a16:colId xmlns:a16="http://schemas.microsoft.com/office/drawing/2014/main" val="1409058527"/>
                    </a:ext>
                  </a:extLst>
                </a:gridCol>
                <a:gridCol w="662450">
                  <a:extLst>
                    <a:ext uri="{9D8B030D-6E8A-4147-A177-3AD203B41FA5}">
                      <a16:colId xmlns:a16="http://schemas.microsoft.com/office/drawing/2014/main" val="2010570140"/>
                    </a:ext>
                  </a:extLst>
                </a:gridCol>
                <a:gridCol w="651590">
                  <a:extLst>
                    <a:ext uri="{9D8B030D-6E8A-4147-A177-3AD203B41FA5}">
                      <a16:colId xmlns:a16="http://schemas.microsoft.com/office/drawing/2014/main" val="2823069456"/>
                    </a:ext>
                  </a:extLst>
                </a:gridCol>
              </a:tblGrid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130265"/>
                  </a:ext>
                </a:extLst>
              </a:tr>
              <a:tr h="333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78531"/>
                  </a:ext>
                </a:extLst>
              </a:tr>
              <a:tr h="254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361085"/>
                  </a:ext>
                </a:extLst>
              </a:tr>
              <a:tr h="166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51035"/>
                  </a:ext>
                </a:extLst>
              </a:tr>
              <a:tr h="254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253.724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48851"/>
                  </a:ext>
                </a:extLst>
              </a:tr>
              <a:tr h="12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98950"/>
                  </a:ext>
                </a:extLst>
              </a:tr>
              <a:tr h="12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920846"/>
                  </a:ext>
                </a:extLst>
              </a:tr>
              <a:tr h="12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23.924.303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2392430,3%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94651"/>
                  </a:ext>
                </a:extLst>
              </a:tr>
              <a:tr h="12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23.924.303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2392430,3%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63515"/>
                  </a:ext>
                </a:extLst>
              </a:tr>
              <a:tr h="12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2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6" y="1333877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427E3FC-8095-49E6-B784-702A563B9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693558"/>
              </p:ext>
            </p:extLst>
          </p:nvPr>
        </p:nvGraphicFramePr>
        <p:xfrm>
          <a:off x="521783" y="1678647"/>
          <a:ext cx="8071699" cy="3337496"/>
        </p:xfrm>
        <a:graphic>
          <a:graphicData uri="http://schemas.openxmlformats.org/drawingml/2006/table">
            <a:tbl>
              <a:tblPr/>
              <a:tblGrid>
                <a:gridCol w="270500">
                  <a:extLst>
                    <a:ext uri="{9D8B030D-6E8A-4147-A177-3AD203B41FA5}">
                      <a16:colId xmlns:a16="http://schemas.microsoft.com/office/drawing/2014/main" val="2391000362"/>
                    </a:ext>
                  </a:extLst>
                </a:gridCol>
                <a:gridCol w="270500">
                  <a:extLst>
                    <a:ext uri="{9D8B030D-6E8A-4147-A177-3AD203B41FA5}">
                      <a16:colId xmlns:a16="http://schemas.microsoft.com/office/drawing/2014/main" val="1250086834"/>
                    </a:ext>
                  </a:extLst>
                </a:gridCol>
                <a:gridCol w="270500">
                  <a:extLst>
                    <a:ext uri="{9D8B030D-6E8A-4147-A177-3AD203B41FA5}">
                      <a16:colId xmlns:a16="http://schemas.microsoft.com/office/drawing/2014/main" val="3687530342"/>
                    </a:ext>
                  </a:extLst>
                </a:gridCol>
                <a:gridCol w="3051231">
                  <a:extLst>
                    <a:ext uri="{9D8B030D-6E8A-4147-A177-3AD203B41FA5}">
                      <a16:colId xmlns:a16="http://schemas.microsoft.com/office/drawing/2014/main" val="4114194422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1096264169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3920960054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4229551914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3396682865"/>
                    </a:ext>
                  </a:extLst>
                </a:gridCol>
                <a:gridCol w="660018">
                  <a:extLst>
                    <a:ext uri="{9D8B030D-6E8A-4147-A177-3AD203B41FA5}">
                      <a16:colId xmlns:a16="http://schemas.microsoft.com/office/drawing/2014/main" val="2396447805"/>
                    </a:ext>
                  </a:extLst>
                </a:gridCol>
                <a:gridCol w="649198">
                  <a:extLst>
                    <a:ext uri="{9D8B030D-6E8A-4147-A177-3AD203B41FA5}">
                      <a16:colId xmlns:a16="http://schemas.microsoft.com/office/drawing/2014/main" val="4001490282"/>
                    </a:ext>
                  </a:extLst>
                </a:gridCol>
              </a:tblGrid>
              <a:tr h="124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874463"/>
                  </a:ext>
                </a:extLst>
              </a:tr>
              <a:tr h="387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8334"/>
                  </a:ext>
                </a:extLst>
              </a:tr>
              <a:tr h="166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85.685.907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45.071.672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7495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18.519.252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10.766.866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98228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9718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24.984.609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17.697.961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64493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9248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59138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24.136.853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17.493.172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1078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23.086.078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-165.912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16.940.950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67637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5665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26416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59632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38.145.667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14.456.644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03667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37.251.210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14.012.395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09381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10.249.945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48553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70483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23247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59253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1636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522569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3082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347579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649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02:  APOYO A ORGANIZACIONES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32A30D-055B-40D8-9ECD-F126514A0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23035"/>
              </p:ext>
            </p:extLst>
          </p:nvPr>
        </p:nvGraphicFramePr>
        <p:xfrm>
          <a:off x="547184" y="1765555"/>
          <a:ext cx="8017444" cy="1333365"/>
        </p:xfrm>
        <a:graphic>
          <a:graphicData uri="http://schemas.openxmlformats.org/drawingml/2006/table">
            <a:tbl>
              <a:tblPr/>
              <a:tblGrid>
                <a:gridCol w="268682">
                  <a:extLst>
                    <a:ext uri="{9D8B030D-6E8A-4147-A177-3AD203B41FA5}">
                      <a16:colId xmlns:a16="http://schemas.microsoft.com/office/drawing/2014/main" val="1391385367"/>
                    </a:ext>
                  </a:extLst>
                </a:gridCol>
                <a:gridCol w="268682">
                  <a:extLst>
                    <a:ext uri="{9D8B030D-6E8A-4147-A177-3AD203B41FA5}">
                      <a16:colId xmlns:a16="http://schemas.microsoft.com/office/drawing/2014/main" val="2847013582"/>
                    </a:ext>
                  </a:extLst>
                </a:gridCol>
                <a:gridCol w="268682">
                  <a:extLst>
                    <a:ext uri="{9D8B030D-6E8A-4147-A177-3AD203B41FA5}">
                      <a16:colId xmlns:a16="http://schemas.microsoft.com/office/drawing/2014/main" val="2498466566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123226418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259168403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79691228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87863312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838973005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530148926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1916366758"/>
                    </a:ext>
                  </a:extLst>
                </a:gridCol>
              </a:tblGrid>
              <a:tr h="128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366919"/>
                  </a:ext>
                </a:extLst>
              </a:tr>
              <a:tr h="39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044067"/>
                  </a:ext>
                </a:extLst>
              </a:tr>
              <a:tr h="1686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56725"/>
                  </a:ext>
                </a:extLst>
              </a:tr>
              <a:tr h="12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09238"/>
                  </a:ext>
                </a:extLst>
              </a:tr>
              <a:tr h="12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27945"/>
                  </a:ext>
                </a:extLst>
              </a:tr>
              <a:tr h="12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500093"/>
                  </a:ext>
                </a:extLst>
              </a:tr>
              <a:tr h="12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881338"/>
                  </a:ext>
                </a:extLst>
              </a:tr>
              <a:tr h="12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Productivas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522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32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53950"/>
            <a:ext cx="80691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CCD703-2834-45B3-BBEA-9A6FBA31F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907588"/>
              </p:ext>
            </p:extLst>
          </p:nvPr>
        </p:nvGraphicFramePr>
        <p:xfrm>
          <a:off x="537435" y="1799750"/>
          <a:ext cx="8069104" cy="2590245"/>
        </p:xfrm>
        <a:graphic>
          <a:graphicData uri="http://schemas.openxmlformats.org/drawingml/2006/table">
            <a:tbl>
              <a:tblPr/>
              <a:tblGrid>
                <a:gridCol w="268522">
                  <a:extLst>
                    <a:ext uri="{9D8B030D-6E8A-4147-A177-3AD203B41FA5}">
                      <a16:colId xmlns:a16="http://schemas.microsoft.com/office/drawing/2014/main" val="3924109208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2505065536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637349271"/>
                    </a:ext>
                  </a:extLst>
                </a:gridCol>
                <a:gridCol w="3085325">
                  <a:extLst>
                    <a:ext uri="{9D8B030D-6E8A-4147-A177-3AD203B41FA5}">
                      <a16:colId xmlns:a16="http://schemas.microsoft.com/office/drawing/2014/main" val="1166797675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710688485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3491158981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902847955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1089615196"/>
                    </a:ext>
                  </a:extLst>
                </a:gridCol>
                <a:gridCol w="655195">
                  <a:extLst>
                    <a:ext uri="{9D8B030D-6E8A-4147-A177-3AD203B41FA5}">
                      <a16:colId xmlns:a16="http://schemas.microsoft.com/office/drawing/2014/main" val="687612777"/>
                    </a:ext>
                  </a:extLst>
                </a:gridCol>
                <a:gridCol w="644454">
                  <a:extLst>
                    <a:ext uri="{9D8B030D-6E8A-4147-A177-3AD203B41FA5}">
                      <a16:colId xmlns:a16="http://schemas.microsoft.com/office/drawing/2014/main" val="4162539643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135078"/>
                  </a:ext>
                </a:extLst>
              </a:tr>
              <a:tr h="386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4490"/>
                  </a:ext>
                </a:extLst>
              </a:tr>
              <a:tr h="165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5.224.194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648099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4.490.215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2.458.294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12957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27453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2.038.712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78913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2.038.712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624769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433.902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074568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363.554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08652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1.119.521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44327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35491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560419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324740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53237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146466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675006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849295"/>
                  </a:ext>
                </a:extLst>
              </a:tr>
              <a:tr h="126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90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7C2AD4-3AD6-453C-9399-A510BFF46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04622"/>
              </p:ext>
            </p:extLst>
          </p:nvPr>
        </p:nvGraphicFramePr>
        <p:xfrm>
          <a:off x="519564" y="1901046"/>
          <a:ext cx="8079947" cy="4371580"/>
        </p:xfrm>
        <a:graphic>
          <a:graphicData uri="http://schemas.openxmlformats.org/drawingml/2006/table">
            <a:tbl>
              <a:tblPr/>
              <a:tblGrid>
                <a:gridCol w="266138">
                  <a:extLst>
                    <a:ext uri="{9D8B030D-6E8A-4147-A177-3AD203B41FA5}">
                      <a16:colId xmlns:a16="http://schemas.microsoft.com/office/drawing/2014/main" val="311218734"/>
                    </a:ext>
                  </a:extLst>
                </a:gridCol>
                <a:gridCol w="266138">
                  <a:extLst>
                    <a:ext uri="{9D8B030D-6E8A-4147-A177-3AD203B41FA5}">
                      <a16:colId xmlns:a16="http://schemas.microsoft.com/office/drawing/2014/main" val="3008289559"/>
                    </a:ext>
                  </a:extLst>
                </a:gridCol>
                <a:gridCol w="266138">
                  <a:extLst>
                    <a:ext uri="{9D8B030D-6E8A-4147-A177-3AD203B41FA5}">
                      <a16:colId xmlns:a16="http://schemas.microsoft.com/office/drawing/2014/main" val="1959479884"/>
                    </a:ext>
                  </a:extLst>
                </a:gridCol>
                <a:gridCol w="3140426">
                  <a:extLst>
                    <a:ext uri="{9D8B030D-6E8A-4147-A177-3AD203B41FA5}">
                      <a16:colId xmlns:a16="http://schemas.microsoft.com/office/drawing/2014/main" val="683612257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2071369074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931273209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1007548092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617235281"/>
                    </a:ext>
                  </a:extLst>
                </a:gridCol>
                <a:gridCol w="649376">
                  <a:extLst>
                    <a:ext uri="{9D8B030D-6E8A-4147-A177-3AD203B41FA5}">
                      <a16:colId xmlns:a16="http://schemas.microsoft.com/office/drawing/2014/main" val="1921256348"/>
                    </a:ext>
                  </a:extLst>
                </a:gridCol>
                <a:gridCol w="638731">
                  <a:extLst>
                    <a:ext uri="{9D8B030D-6E8A-4147-A177-3AD203B41FA5}">
                      <a16:colId xmlns:a16="http://schemas.microsoft.com/office/drawing/2014/main" val="5436569"/>
                    </a:ext>
                  </a:extLst>
                </a:gridCol>
              </a:tblGrid>
              <a:tr h="125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879469"/>
                  </a:ext>
                </a:extLst>
              </a:tr>
              <a:tr h="384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124464"/>
                  </a:ext>
                </a:extLst>
              </a:tr>
              <a:tr h="164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146.910.786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32.341.421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71.656.180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475719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11.471.909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6.770.879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571967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771.434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997131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16.791.209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7.860.077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11143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9.836.646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2.035.792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27615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1.121.276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231834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601.672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279714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509591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256.356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094090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08654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4.710.132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176005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073709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25862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44033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1.114.153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26854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84907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738193"/>
                  </a:ext>
                </a:extLst>
              </a:tr>
              <a:tr h="164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98697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673544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8775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374788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20.154.232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130580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12.483.759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331028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11.096.835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36315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456.322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438889"/>
                  </a:ext>
                </a:extLst>
              </a:tr>
              <a:tr h="141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930.602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992947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587910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777886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3.785.567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89913"/>
                  </a:ext>
                </a:extLst>
              </a:tr>
              <a:tr h="125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3.785.567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972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B453A51-D43B-410A-A58E-84EC4EB7E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13374"/>
              </p:ext>
            </p:extLst>
          </p:nvPr>
        </p:nvGraphicFramePr>
        <p:xfrm>
          <a:off x="523880" y="1982045"/>
          <a:ext cx="8111239" cy="992852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2037345465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567083331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98871681"/>
                    </a:ext>
                  </a:extLst>
                </a:gridCol>
                <a:gridCol w="3152588">
                  <a:extLst>
                    <a:ext uri="{9D8B030D-6E8A-4147-A177-3AD203B41FA5}">
                      <a16:colId xmlns:a16="http://schemas.microsoft.com/office/drawing/2014/main" val="1418425021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20746645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4221977423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739924788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4070927425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391185349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147716602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36655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5449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36.290.964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36.061.126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807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3.557.012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95258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237.848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3815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488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6015"/>
            <a:ext cx="8016177" cy="59617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2861" y="1321778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7FEA4D-E2DE-4232-ACBC-68991CE36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09934"/>
              </p:ext>
            </p:extLst>
          </p:nvPr>
        </p:nvGraphicFramePr>
        <p:xfrm>
          <a:off x="542506" y="1685310"/>
          <a:ext cx="8016179" cy="3962913"/>
        </p:xfrm>
        <a:graphic>
          <a:graphicData uri="http://schemas.openxmlformats.org/drawingml/2006/table">
            <a:tbl>
              <a:tblPr/>
              <a:tblGrid>
                <a:gridCol w="268639">
                  <a:extLst>
                    <a:ext uri="{9D8B030D-6E8A-4147-A177-3AD203B41FA5}">
                      <a16:colId xmlns:a16="http://schemas.microsoft.com/office/drawing/2014/main" val="3427430508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2542777513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3595530048"/>
                    </a:ext>
                  </a:extLst>
                </a:gridCol>
                <a:gridCol w="3030243">
                  <a:extLst>
                    <a:ext uri="{9D8B030D-6E8A-4147-A177-3AD203B41FA5}">
                      <a16:colId xmlns:a16="http://schemas.microsoft.com/office/drawing/2014/main" val="3983965495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411013803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396229890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1630879884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2934503452"/>
                    </a:ext>
                  </a:extLst>
                </a:gridCol>
                <a:gridCol w="655478">
                  <a:extLst>
                    <a:ext uri="{9D8B030D-6E8A-4147-A177-3AD203B41FA5}">
                      <a16:colId xmlns:a16="http://schemas.microsoft.com/office/drawing/2014/main" val="793953606"/>
                    </a:ext>
                  </a:extLst>
                </a:gridCol>
                <a:gridCol w="644733">
                  <a:extLst>
                    <a:ext uri="{9D8B030D-6E8A-4147-A177-3AD203B41FA5}">
                      <a16:colId xmlns:a16="http://schemas.microsoft.com/office/drawing/2014/main" val="1426935073"/>
                    </a:ext>
                  </a:extLst>
                </a:gridCol>
              </a:tblGrid>
              <a:tr h="236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0013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3000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33.400.913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18.058.519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85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3.216.070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7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351.556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100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703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89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154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10.298.206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993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667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1.564.567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4040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5742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893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749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8156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22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675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6.246.423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35394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1712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624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2545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01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1429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3467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2451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122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06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JULIO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9A34AC-7144-40AD-9D53-5D4185AE9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38669"/>
              </p:ext>
            </p:extLst>
          </p:nvPr>
        </p:nvGraphicFramePr>
        <p:xfrm>
          <a:off x="575554" y="1837275"/>
          <a:ext cx="7992891" cy="3607949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1604430003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945133868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3153880719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2116942143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261101302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778102565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976082843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601816369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3918186687"/>
                    </a:ext>
                  </a:extLst>
                </a:gridCol>
                <a:gridCol w="642860">
                  <a:extLst>
                    <a:ext uri="{9D8B030D-6E8A-4147-A177-3AD203B41FA5}">
                      <a16:colId xmlns:a16="http://schemas.microsoft.com/office/drawing/2014/main" val="335153690"/>
                    </a:ext>
                  </a:extLst>
                </a:gridCol>
              </a:tblGrid>
              <a:tr h="126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50884"/>
                  </a:ext>
                </a:extLst>
              </a:tr>
              <a:tr h="3885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99972"/>
                  </a:ext>
                </a:extLst>
              </a:tr>
              <a:tr h="166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55.548.805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13.645.419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31.760.950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195324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3.796.031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94890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525.288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374932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37.432.106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17.568.448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55505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766793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69154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35.741.483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16.298.265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50069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254007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903047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985823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785228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444607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52896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818273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420544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68013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27766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79057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837303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5381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901057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54689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032472"/>
                  </a:ext>
                </a:extLst>
              </a:tr>
              <a:tr h="12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977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JULIOR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011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D0DFE2-F914-4BBC-850B-57782008E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8438"/>
              </p:ext>
            </p:extLst>
          </p:nvPr>
        </p:nvGraphicFramePr>
        <p:xfrm>
          <a:off x="539551" y="1839318"/>
          <a:ext cx="8064897" cy="1082662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572648686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530267519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1105203750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223458366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97763193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77224038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33761447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710824272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4046016079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3692254232"/>
                    </a:ext>
                  </a:extLst>
                </a:gridCol>
              </a:tblGrid>
              <a:tr h="1202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31418"/>
                  </a:ext>
                </a:extLst>
              </a:tr>
              <a:tr h="3608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254007"/>
                  </a:ext>
                </a:extLst>
              </a:tr>
              <a:tr h="12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942534"/>
                  </a:ext>
                </a:extLst>
              </a:tr>
              <a:tr h="12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77864"/>
                  </a:ext>
                </a:extLst>
              </a:tr>
              <a:tr h="12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799563"/>
                  </a:ext>
                </a:extLst>
              </a:tr>
              <a:tr h="12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18017"/>
                  </a:ext>
                </a:extLst>
              </a:tr>
              <a:tr h="12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98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BA65DE-6DCF-4701-8728-C937A3645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301464"/>
              </p:ext>
            </p:extLst>
          </p:nvPr>
        </p:nvGraphicFramePr>
        <p:xfrm>
          <a:off x="514033" y="1805037"/>
          <a:ext cx="8006051" cy="2868817"/>
        </p:xfrm>
        <a:graphic>
          <a:graphicData uri="http://schemas.openxmlformats.org/drawingml/2006/table">
            <a:tbl>
              <a:tblPr/>
              <a:tblGrid>
                <a:gridCol w="268300">
                  <a:extLst>
                    <a:ext uri="{9D8B030D-6E8A-4147-A177-3AD203B41FA5}">
                      <a16:colId xmlns:a16="http://schemas.microsoft.com/office/drawing/2014/main" val="3601293766"/>
                    </a:ext>
                  </a:extLst>
                </a:gridCol>
                <a:gridCol w="268300">
                  <a:extLst>
                    <a:ext uri="{9D8B030D-6E8A-4147-A177-3AD203B41FA5}">
                      <a16:colId xmlns:a16="http://schemas.microsoft.com/office/drawing/2014/main" val="3711304691"/>
                    </a:ext>
                  </a:extLst>
                </a:gridCol>
                <a:gridCol w="268300">
                  <a:extLst>
                    <a:ext uri="{9D8B030D-6E8A-4147-A177-3AD203B41FA5}">
                      <a16:colId xmlns:a16="http://schemas.microsoft.com/office/drawing/2014/main" val="1372800250"/>
                    </a:ext>
                  </a:extLst>
                </a:gridCol>
                <a:gridCol w="3026415">
                  <a:extLst>
                    <a:ext uri="{9D8B030D-6E8A-4147-A177-3AD203B41FA5}">
                      <a16:colId xmlns:a16="http://schemas.microsoft.com/office/drawing/2014/main" val="3411136252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4090156648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242956972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3924557096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3007543948"/>
                    </a:ext>
                  </a:extLst>
                </a:gridCol>
                <a:gridCol w="654650">
                  <a:extLst>
                    <a:ext uri="{9D8B030D-6E8A-4147-A177-3AD203B41FA5}">
                      <a16:colId xmlns:a16="http://schemas.microsoft.com/office/drawing/2014/main" val="38797106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2862116526"/>
                    </a:ext>
                  </a:extLst>
                </a:gridCol>
              </a:tblGrid>
              <a:tr h="175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617097"/>
                  </a:ext>
                </a:extLst>
              </a:tr>
              <a:tr h="385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248324"/>
                  </a:ext>
                </a:extLst>
              </a:tr>
              <a:tr h="165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23.384.229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11.427.901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57902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9.427.949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5.737.560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495921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654758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536020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746730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227023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680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61903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171096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424171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7807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514.339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201492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659117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50510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204735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00124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70228"/>
                  </a:ext>
                </a:extLst>
              </a:tr>
              <a:tr h="125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77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41983" y="1459345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FD7654-254F-4768-9A4D-0151C5723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648689"/>
              </p:ext>
            </p:extLst>
          </p:nvPr>
        </p:nvGraphicFramePr>
        <p:xfrm>
          <a:off x="564081" y="1783196"/>
          <a:ext cx="8013423" cy="2508869"/>
        </p:xfrm>
        <a:graphic>
          <a:graphicData uri="http://schemas.openxmlformats.org/drawingml/2006/table">
            <a:tbl>
              <a:tblPr/>
              <a:tblGrid>
                <a:gridCol w="268547">
                  <a:extLst>
                    <a:ext uri="{9D8B030D-6E8A-4147-A177-3AD203B41FA5}">
                      <a16:colId xmlns:a16="http://schemas.microsoft.com/office/drawing/2014/main" val="1073368758"/>
                    </a:ext>
                  </a:extLst>
                </a:gridCol>
                <a:gridCol w="268547">
                  <a:extLst>
                    <a:ext uri="{9D8B030D-6E8A-4147-A177-3AD203B41FA5}">
                      <a16:colId xmlns:a16="http://schemas.microsoft.com/office/drawing/2014/main" val="1566789316"/>
                    </a:ext>
                  </a:extLst>
                </a:gridCol>
                <a:gridCol w="268547">
                  <a:extLst>
                    <a:ext uri="{9D8B030D-6E8A-4147-A177-3AD203B41FA5}">
                      <a16:colId xmlns:a16="http://schemas.microsoft.com/office/drawing/2014/main" val="3546028380"/>
                    </a:ext>
                  </a:extLst>
                </a:gridCol>
                <a:gridCol w="3029202">
                  <a:extLst>
                    <a:ext uri="{9D8B030D-6E8A-4147-A177-3AD203B41FA5}">
                      <a16:colId xmlns:a16="http://schemas.microsoft.com/office/drawing/2014/main" val="1249854765"/>
                    </a:ext>
                  </a:extLst>
                </a:gridCol>
                <a:gridCol w="719704">
                  <a:extLst>
                    <a:ext uri="{9D8B030D-6E8A-4147-A177-3AD203B41FA5}">
                      <a16:colId xmlns:a16="http://schemas.microsoft.com/office/drawing/2014/main" val="2399451381"/>
                    </a:ext>
                  </a:extLst>
                </a:gridCol>
                <a:gridCol w="719704">
                  <a:extLst>
                    <a:ext uri="{9D8B030D-6E8A-4147-A177-3AD203B41FA5}">
                      <a16:colId xmlns:a16="http://schemas.microsoft.com/office/drawing/2014/main" val="3212284356"/>
                    </a:ext>
                  </a:extLst>
                </a:gridCol>
                <a:gridCol w="719704">
                  <a:extLst>
                    <a:ext uri="{9D8B030D-6E8A-4147-A177-3AD203B41FA5}">
                      <a16:colId xmlns:a16="http://schemas.microsoft.com/office/drawing/2014/main" val="756032110"/>
                    </a:ext>
                  </a:extLst>
                </a:gridCol>
                <a:gridCol w="719704">
                  <a:extLst>
                    <a:ext uri="{9D8B030D-6E8A-4147-A177-3AD203B41FA5}">
                      <a16:colId xmlns:a16="http://schemas.microsoft.com/office/drawing/2014/main" val="1929891962"/>
                    </a:ext>
                  </a:extLst>
                </a:gridCol>
                <a:gridCol w="655253">
                  <a:extLst>
                    <a:ext uri="{9D8B030D-6E8A-4147-A177-3AD203B41FA5}">
                      <a16:colId xmlns:a16="http://schemas.microsoft.com/office/drawing/2014/main" val="590500560"/>
                    </a:ext>
                  </a:extLst>
                </a:gridCol>
                <a:gridCol w="644511">
                  <a:extLst>
                    <a:ext uri="{9D8B030D-6E8A-4147-A177-3AD203B41FA5}">
                      <a16:colId xmlns:a16="http://schemas.microsoft.com/office/drawing/2014/main" val="2270837992"/>
                    </a:ext>
                  </a:extLst>
                </a:gridCol>
              </a:tblGrid>
              <a:tr h="125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38727"/>
                  </a:ext>
                </a:extLst>
              </a:tr>
              <a:tr h="385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24450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6.388.530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764307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805157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751429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433061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556188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477215"/>
                  </a:ext>
                </a:extLst>
              </a:tr>
              <a:tr h="194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568612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639479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5945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485770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252211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271192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343.402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3434020,0%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83177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343.402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3434020,0%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996043"/>
                  </a:ext>
                </a:extLst>
              </a:tr>
              <a:tr h="125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968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0C5EEF-1975-47A7-8187-7EDE66CC3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391737"/>
              </p:ext>
            </p:extLst>
          </p:nvPr>
        </p:nvGraphicFramePr>
        <p:xfrm>
          <a:off x="539551" y="2008878"/>
          <a:ext cx="8064897" cy="2997636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38280022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42285008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2013992274"/>
                    </a:ext>
                  </a:extLst>
                </a:gridCol>
                <a:gridCol w="3147535">
                  <a:extLst>
                    <a:ext uri="{9D8B030D-6E8A-4147-A177-3AD203B41FA5}">
                      <a16:colId xmlns:a16="http://schemas.microsoft.com/office/drawing/2014/main" val="344946847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374748982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43195704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06664515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006349840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936295778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1724891456"/>
                    </a:ext>
                  </a:extLst>
                </a:gridCol>
              </a:tblGrid>
              <a:tr h="1229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28423"/>
                  </a:ext>
                </a:extLst>
              </a:tr>
              <a:tr h="376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884403"/>
                  </a:ext>
                </a:extLst>
              </a:tr>
              <a:tr h="161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54.360.675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4.633.714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23.749.650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198103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49.790.522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21.350.454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21474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0883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92428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17.633.814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213158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10.224.372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3007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7.409.442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02056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14.371.719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3.716.640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24056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21008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693186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982651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3652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2.691.482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-178.868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236.074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633231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3.335.598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995563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595923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466409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716834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723636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2.399.196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479839,2%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6987"/>
                  </a:ext>
                </a:extLst>
              </a:tr>
              <a:tr h="12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2.399.196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479839,2%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35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11. PROGRAMA 01:  SISTEMA NACIONAL DE PROTECCIÓN ESPECIALIZADA A LA NIÑEZ Y ADOLESCENCIA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98C7CB-67AA-4FF5-ACB0-55D44D5C0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726288"/>
              </p:ext>
            </p:extLst>
          </p:nvPr>
        </p:nvGraphicFramePr>
        <p:xfrm>
          <a:off x="541516" y="2004778"/>
          <a:ext cx="8064899" cy="1534129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108413718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980823153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722476689"/>
                    </a:ext>
                  </a:extLst>
                </a:gridCol>
                <a:gridCol w="3147537">
                  <a:extLst>
                    <a:ext uri="{9D8B030D-6E8A-4147-A177-3AD203B41FA5}">
                      <a16:colId xmlns:a16="http://schemas.microsoft.com/office/drawing/2014/main" val="1144295636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621849741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285633678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85828377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877021415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3014882028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2516127327"/>
                    </a:ext>
                  </a:extLst>
                </a:gridCol>
              </a:tblGrid>
              <a:tr h="123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376626"/>
                  </a:ext>
                </a:extLst>
              </a:tr>
              <a:tr h="3796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584195"/>
                  </a:ext>
                </a:extLst>
              </a:tr>
              <a:tr h="162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527.824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51012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430.428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89196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851149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39716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35.693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3390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295557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70476"/>
                  </a:ext>
                </a:extLst>
              </a:tr>
              <a:tr h="123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784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5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991315"/>
              </p:ext>
            </p:extLst>
          </p:nvPr>
        </p:nvGraphicFramePr>
        <p:xfrm>
          <a:off x="611559" y="2423563"/>
          <a:ext cx="7848871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711836"/>
              </p:ext>
            </p:extLst>
          </p:nvPr>
        </p:nvGraphicFramePr>
        <p:xfrm>
          <a:off x="611560" y="2276872"/>
          <a:ext cx="7571857" cy="3600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6DED0F-E300-4B77-81A6-A36F80F26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34276"/>
              </p:ext>
            </p:extLst>
          </p:nvPr>
        </p:nvGraphicFramePr>
        <p:xfrm>
          <a:off x="539552" y="1909534"/>
          <a:ext cx="8041071" cy="2175624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3606189635"/>
                    </a:ext>
                  </a:extLst>
                </a:gridCol>
                <a:gridCol w="3253346">
                  <a:extLst>
                    <a:ext uri="{9D8B030D-6E8A-4147-A177-3AD203B41FA5}">
                      <a16:colId xmlns:a16="http://schemas.microsoft.com/office/drawing/2014/main" val="4200110551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579008109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803937789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824808093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652956838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1007154169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1894864350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71649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38192"/>
                  </a:ext>
                </a:extLst>
              </a:tr>
              <a:tr h="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865.079.116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105.995.272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483.283.564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1184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84.462.785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4.783.773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48.163.668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6094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18.968.311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4.434.200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5.301.012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57490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3996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547.159.430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9.267.737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309.229.324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4328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2809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582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3.111.615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757.519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82782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55213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121.280.090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2.453.663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34.610.876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75589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82.296.503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76.791.522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79.005.943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21018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54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CB54A1E-64D7-4897-A07C-96AE12CC0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08936"/>
              </p:ext>
            </p:extLst>
          </p:nvPr>
        </p:nvGraphicFramePr>
        <p:xfrm>
          <a:off x="573091" y="1833688"/>
          <a:ext cx="7997817" cy="3397005"/>
        </p:xfrm>
        <a:graphic>
          <a:graphicData uri="http://schemas.openxmlformats.org/drawingml/2006/table">
            <a:tbl>
              <a:tblPr/>
              <a:tblGrid>
                <a:gridCol w="277317">
                  <a:extLst>
                    <a:ext uri="{9D8B030D-6E8A-4147-A177-3AD203B41FA5}">
                      <a16:colId xmlns:a16="http://schemas.microsoft.com/office/drawing/2014/main" val="3417115182"/>
                    </a:ext>
                  </a:extLst>
                </a:gridCol>
                <a:gridCol w="277317">
                  <a:extLst>
                    <a:ext uri="{9D8B030D-6E8A-4147-A177-3AD203B41FA5}">
                      <a16:colId xmlns:a16="http://schemas.microsoft.com/office/drawing/2014/main" val="2086225377"/>
                    </a:ext>
                  </a:extLst>
                </a:gridCol>
                <a:gridCol w="3128134">
                  <a:extLst>
                    <a:ext uri="{9D8B030D-6E8A-4147-A177-3AD203B41FA5}">
                      <a16:colId xmlns:a16="http://schemas.microsoft.com/office/drawing/2014/main" val="3581057231"/>
                    </a:ext>
                  </a:extLst>
                </a:gridCol>
                <a:gridCol w="743209">
                  <a:extLst>
                    <a:ext uri="{9D8B030D-6E8A-4147-A177-3AD203B41FA5}">
                      <a16:colId xmlns:a16="http://schemas.microsoft.com/office/drawing/2014/main" val="2185063347"/>
                    </a:ext>
                  </a:extLst>
                </a:gridCol>
                <a:gridCol w="743209">
                  <a:extLst>
                    <a:ext uri="{9D8B030D-6E8A-4147-A177-3AD203B41FA5}">
                      <a16:colId xmlns:a16="http://schemas.microsoft.com/office/drawing/2014/main" val="2020925045"/>
                    </a:ext>
                  </a:extLst>
                </a:gridCol>
                <a:gridCol w="743209">
                  <a:extLst>
                    <a:ext uri="{9D8B030D-6E8A-4147-A177-3AD203B41FA5}">
                      <a16:colId xmlns:a16="http://schemas.microsoft.com/office/drawing/2014/main" val="1151582796"/>
                    </a:ext>
                  </a:extLst>
                </a:gridCol>
                <a:gridCol w="743209">
                  <a:extLst>
                    <a:ext uri="{9D8B030D-6E8A-4147-A177-3AD203B41FA5}">
                      <a16:colId xmlns:a16="http://schemas.microsoft.com/office/drawing/2014/main" val="2882658669"/>
                    </a:ext>
                  </a:extLst>
                </a:gridCol>
                <a:gridCol w="676653">
                  <a:extLst>
                    <a:ext uri="{9D8B030D-6E8A-4147-A177-3AD203B41FA5}">
                      <a16:colId xmlns:a16="http://schemas.microsoft.com/office/drawing/2014/main" val="2907584811"/>
                    </a:ext>
                  </a:extLst>
                </a:gridCol>
                <a:gridCol w="665560">
                  <a:extLst>
                    <a:ext uri="{9D8B030D-6E8A-4147-A177-3AD203B41FA5}">
                      <a16:colId xmlns:a16="http://schemas.microsoft.com/office/drawing/2014/main" val="705535555"/>
                    </a:ext>
                  </a:extLst>
                </a:gridCol>
              </a:tblGrid>
              <a:tr h="162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018332"/>
                  </a:ext>
                </a:extLst>
              </a:tr>
              <a:tr h="398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31734"/>
                  </a:ext>
                </a:extLst>
              </a:tr>
              <a:tr h="170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453.179.947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31.425.030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280.477.656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20286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214.093.601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15.226.652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127.269.421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87577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305872"/>
                  </a:ext>
                </a:extLst>
              </a:tr>
              <a:tr h="15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239.086.346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16.198.378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153.208.235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229726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88.130.228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45.157.751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947465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85.685.907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45.071.672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47370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94966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5.224.194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548557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146.910.786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32.341.421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71.656.180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20018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33.400.913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18.058.519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251884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55.548.805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13.645.419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31.760.950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92268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23.384.229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1.695.428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11.427.901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263539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60.749.205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5.020.294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26.067.050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487120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6.388.530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2.317.400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78674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54.360.675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23.749.650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836242"/>
                  </a:ext>
                </a:extLst>
              </a:tr>
              <a:tr h="16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527.824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503117"/>
                  </a:ext>
                </a:extLst>
              </a:tr>
              <a:tr h="235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527.824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891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427BBC-6615-4F4D-80FB-D466E82FB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27218"/>
              </p:ext>
            </p:extLst>
          </p:nvPr>
        </p:nvGraphicFramePr>
        <p:xfrm>
          <a:off x="575861" y="1833688"/>
          <a:ext cx="7884570" cy="1225472"/>
        </p:xfrm>
        <a:graphic>
          <a:graphicData uri="http://schemas.openxmlformats.org/drawingml/2006/table">
            <a:tbl>
              <a:tblPr/>
              <a:tblGrid>
                <a:gridCol w="273390">
                  <a:extLst>
                    <a:ext uri="{9D8B030D-6E8A-4147-A177-3AD203B41FA5}">
                      <a16:colId xmlns:a16="http://schemas.microsoft.com/office/drawing/2014/main" val="3731489987"/>
                    </a:ext>
                  </a:extLst>
                </a:gridCol>
                <a:gridCol w="273390">
                  <a:extLst>
                    <a:ext uri="{9D8B030D-6E8A-4147-A177-3AD203B41FA5}">
                      <a16:colId xmlns:a16="http://schemas.microsoft.com/office/drawing/2014/main" val="3237939732"/>
                    </a:ext>
                  </a:extLst>
                </a:gridCol>
                <a:gridCol w="3083842">
                  <a:extLst>
                    <a:ext uri="{9D8B030D-6E8A-4147-A177-3AD203B41FA5}">
                      <a16:colId xmlns:a16="http://schemas.microsoft.com/office/drawing/2014/main" val="3196782419"/>
                    </a:ext>
                  </a:extLst>
                </a:gridCol>
                <a:gridCol w="732685">
                  <a:extLst>
                    <a:ext uri="{9D8B030D-6E8A-4147-A177-3AD203B41FA5}">
                      <a16:colId xmlns:a16="http://schemas.microsoft.com/office/drawing/2014/main" val="1068564916"/>
                    </a:ext>
                  </a:extLst>
                </a:gridCol>
                <a:gridCol w="732685">
                  <a:extLst>
                    <a:ext uri="{9D8B030D-6E8A-4147-A177-3AD203B41FA5}">
                      <a16:colId xmlns:a16="http://schemas.microsoft.com/office/drawing/2014/main" val="4007054869"/>
                    </a:ext>
                  </a:extLst>
                </a:gridCol>
                <a:gridCol w="732685">
                  <a:extLst>
                    <a:ext uri="{9D8B030D-6E8A-4147-A177-3AD203B41FA5}">
                      <a16:colId xmlns:a16="http://schemas.microsoft.com/office/drawing/2014/main" val="2463384181"/>
                    </a:ext>
                  </a:extLst>
                </a:gridCol>
                <a:gridCol w="732685">
                  <a:extLst>
                    <a:ext uri="{9D8B030D-6E8A-4147-A177-3AD203B41FA5}">
                      <a16:colId xmlns:a16="http://schemas.microsoft.com/office/drawing/2014/main" val="1873028673"/>
                    </a:ext>
                  </a:extLst>
                </a:gridCol>
                <a:gridCol w="667072">
                  <a:extLst>
                    <a:ext uri="{9D8B030D-6E8A-4147-A177-3AD203B41FA5}">
                      <a16:colId xmlns:a16="http://schemas.microsoft.com/office/drawing/2014/main" val="2232702133"/>
                    </a:ext>
                  </a:extLst>
                </a:gridCol>
                <a:gridCol w="656136">
                  <a:extLst>
                    <a:ext uri="{9D8B030D-6E8A-4147-A177-3AD203B41FA5}">
                      <a16:colId xmlns:a16="http://schemas.microsoft.com/office/drawing/2014/main" val="2276278771"/>
                    </a:ext>
                  </a:extLst>
                </a:gridCol>
              </a:tblGrid>
              <a:tr h="163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903887"/>
                  </a:ext>
                </a:extLst>
              </a:tr>
              <a:tr h="400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223507"/>
                  </a:ext>
                </a:extLst>
              </a:tr>
              <a:tr h="171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1.373.029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6828"/>
                  </a:ext>
                </a:extLst>
              </a:tr>
              <a:tr h="16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FET – Covid –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1.373.029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40888"/>
                  </a:ext>
                </a:extLst>
              </a:tr>
              <a:tr h="16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9317"/>
                  </a:ext>
                </a:extLst>
              </a:tr>
              <a:tr h="16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FET - Covid - 19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46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95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35765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8D4FDC-2A77-4573-BF6A-6C4280D73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41462"/>
              </p:ext>
            </p:extLst>
          </p:nvPr>
        </p:nvGraphicFramePr>
        <p:xfrm>
          <a:off x="547184" y="1679264"/>
          <a:ext cx="7975662" cy="4655718"/>
        </p:xfrm>
        <a:graphic>
          <a:graphicData uri="http://schemas.openxmlformats.org/drawingml/2006/table">
            <a:tbl>
              <a:tblPr/>
              <a:tblGrid>
                <a:gridCol w="267281">
                  <a:extLst>
                    <a:ext uri="{9D8B030D-6E8A-4147-A177-3AD203B41FA5}">
                      <a16:colId xmlns:a16="http://schemas.microsoft.com/office/drawing/2014/main" val="99340446"/>
                    </a:ext>
                  </a:extLst>
                </a:gridCol>
                <a:gridCol w="267281">
                  <a:extLst>
                    <a:ext uri="{9D8B030D-6E8A-4147-A177-3AD203B41FA5}">
                      <a16:colId xmlns:a16="http://schemas.microsoft.com/office/drawing/2014/main" val="768158355"/>
                    </a:ext>
                  </a:extLst>
                </a:gridCol>
                <a:gridCol w="267281">
                  <a:extLst>
                    <a:ext uri="{9D8B030D-6E8A-4147-A177-3AD203B41FA5}">
                      <a16:colId xmlns:a16="http://schemas.microsoft.com/office/drawing/2014/main" val="304225711"/>
                    </a:ext>
                  </a:extLst>
                </a:gridCol>
                <a:gridCol w="3014928">
                  <a:extLst>
                    <a:ext uri="{9D8B030D-6E8A-4147-A177-3AD203B41FA5}">
                      <a16:colId xmlns:a16="http://schemas.microsoft.com/office/drawing/2014/main" val="1220607875"/>
                    </a:ext>
                  </a:extLst>
                </a:gridCol>
                <a:gridCol w="716313">
                  <a:extLst>
                    <a:ext uri="{9D8B030D-6E8A-4147-A177-3AD203B41FA5}">
                      <a16:colId xmlns:a16="http://schemas.microsoft.com/office/drawing/2014/main" val="354895621"/>
                    </a:ext>
                  </a:extLst>
                </a:gridCol>
                <a:gridCol w="716313">
                  <a:extLst>
                    <a:ext uri="{9D8B030D-6E8A-4147-A177-3AD203B41FA5}">
                      <a16:colId xmlns:a16="http://schemas.microsoft.com/office/drawing/2014/main" val="203762608"/>
                    </a:ext>
                  </a:extLst>
                </a:gridCol>
                <a:gridCol w="716313">
                  <a:extLst>
                    <a:ext uri="{9D8B030D-6E8A-4147-A177-3AD203B41FA5}">
                      <a16:colId xmlns:a16="http://schemas.microsoft.com/office/drawing/2014/main" val="373855457"/>
                    </a:ext>
                  </a:extLst>
                </a:gridCol>
                <a:gridCol w="716313">
                  <a:extLst>
                    <a:ext uri="{9D8B030D-6E8A-4147-A177-3AD203B41FA5}">
                      <a16:colId xmlns:a16="http://schemas.microsoft.com/office/drawing/2014/main" val="2863241648"/>
                    </a:ext>
                  </a:extLst>
                </a:gridCol>
                <a:gridCol w="652165">
                  <a:extLst>
                    <a:ext uri="{9D8B030D-6E8A-4147-A177-3AD203B41FA5}">
                      <a16:colId xmlns:a16="http://schemas.microsoft.com/office/drawing/2014/main" val="1230983462"/>
                    </a:ext>
                  </a:extLst>
                </a:gridCol>
                <a:gridCol w="641474">
                  <a:extLst>
                    <a:ext uri="{9D8B030D-6E8A-4147-A177-3AD203B41FA5}">
                      <a16:colId xmlns:a16="http://schemas.microsoft.com/office/drawing/2014/main" val="4169042447"/>
                    </a:ext>
                  </a:extLst>
                </a:gridCol>
              </a:tblGrid>
              <a:tr h="113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563" marR="6563" marT="6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63" marR="6563" marT="6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37363"/>
                  </a:ext>
                </a:extLst>
              </a:tr>
              <a:tr h="32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91799"/>
                  </a:ext>
                </a:extLst>
              </a:tr>
              <a:tr h="1437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214.093.601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15.226.652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127.269.421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475289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24.593.941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14.032.437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92030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2.783.171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105.443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1.239.986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71098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22903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751047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179.418.570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8.281.318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106.173.237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70736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122.440.254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-5.598.907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74.353.459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765147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120.784.956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-5.598.907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72.698.162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3682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1.655.297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291906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56.971.816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13.880.225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31.819.778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42228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3.569.064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2.278.595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241718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8.812.799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3.174.143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4.337.778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82567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1.982.461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1.353.000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151.510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7764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4.182.228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698472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6.959.300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429.200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279.714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08438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39595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486.473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497922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1.082.375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-82.719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285.814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035279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21.120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42387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Integral de Protección Social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228.072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97781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17.973.363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6.906.601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10.403.667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87120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58554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6078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659249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973191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154731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373495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56006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484.439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353.412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694544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231669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27110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229.055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229.055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337328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245.757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114.730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964533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6.403.956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5.646.565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383,7%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59159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316.384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38749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401.852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731077"/>
                  </a:ext>
                </a:extLst>
              </a:tr>
              <a:tr h="11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4.934.693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4.928.329</a:t>
                      </a:r>
                    </a:p>
                  </a:txBody>
                  <a:tcPr marL="6563" marR="6563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197133,2%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63" marR="6563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677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14934" y="1564290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B5829B-80CC-44CA-9DFC-CB78237DE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1495"/>
              </p:ext>
            </p:extLst>
          </p:nvPr>
        </p:nvGraphicFramePr>
        <p:xfrm>
          <a:off x="533801" y="1915284"/>
          <a:ext cx="8105190" cy="3413368"/>
        </p:xfrm>
        <a:graphic>
          <a:graphicData uri="http://schemas.openxmlformats.org/drawingml/2006/table">
            <a:tbl>
              <a:tblPr/>
              <a:tblGrid>
                <a:gridCol w="271622">
                  <a:extLst>
                    <a:ext uri="{9D8B030D-6E8A-4147-A177-3AD203B41FA5}">
                      <a16:colId xmlns:a16="http://schemas.microsoft.com/office/drawing/2014/main" val="1649219284"/>
                    </a:ext>
                  </a:extLst>
                </a:gridCol>
                <a:gridCol w="271622">
                  <a:extLst>
                    <a:ext uri="{9D8B030D-6E8A-4147-A177-3AD203B41FA5}">
                      <a16:colId xmlns:a16="http://schemas.microsoft.com/office/drawing/2014/main" val="1753634728"/>
                    </a:ext>
                  </a:extLst>
                </a:gridCol>
                <a:gridCol w="271622">
                  <a:extLst>
                    <a:ext uri="{9D8B030D-6E8A-4147-A177-3AD203B41FA5}">
                      <a16:colId xmlns:a16="http://schemas.microsoft.com/office/drawing/2014/main" val="3141241220"/>
                    </a:ext>
                  </a:extLst>
                </a:gridCol>
                <a:gridCol w="3063891">
                  <a:extLst>
                    <a:ext uri="{9D8B030D-6E8A-4147-A177-3AD203B41FA5}">
                      <a16:colId xmlns:a16="http://schemas.microsoft.com/office/drawing/2014/main" val="2700230885"/>
                    </a:ext>
                  </a:extLst>
                </a:gridCol>
                <a:gridCol w="727946">
                  <a:extLst>
                    <a:ext uri="{9D8B030D-6E8A-4147-A177-3AD203B41FA5}">
                      <a16:colId xmlns:a16="http://schemas.microsoft.com/office/drawing/2014/main" val="343222057"/>
                    </a:ext>
                  </a:extLst>
                </a:gridCol>
                <a:gridCol w="727946">
                  <a:extLst>
                    <a:ext uri="{9D8B030D-6E8A-4147-A177-3AD203B41FA5}">
                      <a16:colId xmlns:a16="http://schemas.microsoft.com/office/drawing/2014/main" val="3300240910"/>
                    </a:ext>
                  </a:extLst>
                </a:gridCol>
                <a:gridCol w="727946">
                  <a:extLst>
                    <a:ext uri="{9D8B030D-6E8A-4147-A177-3AD203B41FA5}">
                      <a16:colId xmlns:a16="http://schemas.microsoft.com/office/drawing/2014/main" val="1313189523"/>
                    </a:ext>
                  </a:extLst>
                </a:gridCol>
                <a:gridCol w="727946">
                  <a:extLst>
                    <a:ext uri="{9D8B030D-6E8A-4147-A177-3AD203B41FA5}">
                      <a16:colId xmlns:a16="http://schemas.microsoft.com/office/drawing/2014/main" val="2951099640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3512532179"/>
                    </a:ext>
                  </a:extLst>
                </a:gridCol>
                <a:gridCol w="651892">
                  <a:extLst>
                    <a:ext uri="{9D8B030D-6E8A-4147-A177-3AD203B41FA5}">
                      <a16:colId xmlns:a16="http://schemas.microsoft.com/office/drawing/2014/main" val="4041833632"/>
                    </a:ext>
                  </a:extLst>
                </a:gridCol>
              </a:tblGrid>
              <a:tr h="145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314279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283438"/>
                  </a:ext>
                </a:extLst>
              </a:tr>
              <a:tr h="168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239.086.346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16.198.378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153.208.235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49801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214.824.327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-8.062.641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129.283.932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38857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60888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47206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61.281.440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22840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98432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69202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29704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8.447.490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66029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576875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78992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79881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30068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139.460.017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-8.062.641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67.502.351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16110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80.880.311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-6.120.505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50.161.183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87763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60090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238990"/>
                  </a:ext>
                </a:extLst>
              </a:tr>
              <a:tr h="13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14.320.010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07297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92788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-1.722.741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28636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431538"/>
                  </a:ext>
                </a:extLst>
              </a:tr>
              <a:tr h="12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491.866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99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6101</TotalTime>
  <Words>5663</Words>
  <Application>Microsoft Office PowerPoint</Application>
  <PresentationFormat>Presentación en pantalla (4:3)</PresentationFormat>
  <Paragraphs>3238</Paragraphs>
  <Slides>22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2_Tema de Office</vt:lpstr>
      <vt:lpstr>EJECUCIÓN ACUMULADA DE GASTOS PRESUPUESTARIOS AL MES DE JULIO DE 2021 PARTIDA 21:  MINISTERIO DE DESARROLLO SOCIAL</vt:lpstr>
      <vt:lpstr>EJECUCIÓN ACUMULADA DE GASTOS A JULIO DE 2021  PARTIDA 21 MINISTERIO DE DESARROLLO SOCIAL</vt:lpstr>
      <vt:lpstr>Presentación de PowerPoint</vt:lpstr>
      <vt:lpstr>Presentación de PowerPoint</vt:lpstr>
      <vt:lpstr>EJECUCIÓN ACUMULADA DE GASTOS A JULIO DE 2021  PARTIDA 21 MINISTERIO DE DESARROLLO SOCIAL</vt:lpstr>
      <vt:lpstr>EJECUCIÓN ACUMULADA DE GASTOS A JULIO DE 2021  PARTIDA 2I RESUMEN POR CAPÍTULOS</vt:lpstr>
      <vt:lpstr>EJECUCIÓN ACUMULADA DE GASTOS A JULIO DE 2021  PARTIDA 2I RESUMEN POR CAPÍTULOS FET – Covid - 19</vt:lpstr>
      <vt:lpstr>EJECUCIÓN ACUMULADA DE GASTOS A JULIO DE 2021  PARTIDA 21. CAPÍTULO 01. PROGRAMA 01:  SUBSECRETARÍA DE SERVICIOS SOCIALES</vt:lpstr>
      <vt:lpstr>EJECUCIÓN ACUMULADA DE GASTOS A JULIO DE 2021  PARTIDA 21. CAPÍTULO 01. PROGRAMA 05:  INGRESO ÉTICO FAMILIAR Y SISTEMA CHILE SOLIDARIO</vt:lpstr>
      <vt:lpstr>EJECUCIÓN ACUMULADA DE GASTOS A JULIO DE 2021  PARTIDA 21. CAPÍTULO 01. PROGRAMA 05:  INGRESO ÉTICO FAMILIAR Y SISTEMA CHILE SOLIDARIO</vt:lpstr>
      <vt:lpstr>EJECUCIÓN ACUMULADA DE GASTOS A JULIO DE 2021  PARTIDA 21. CAPÍTULO 02. PROGRAMA 01:  FONDO DE SOLIDARIDAD E INVERSIÓN SOCIAL</vt:lpstr>
      <vt:lpstr>EJECUCIÓN ACUMULADA DE GASTOS A JULIO DE 2021  PARTIDA 21. CAPÍTULO 02. PROGRAMA 02:  APOYO A ORGANIZACIONES SOCIALES</vt:lpstr>
      <vt:lpstr>EJECUCIÓN ACUMULADA DE GASTOS A JULIO DE 2021  PARTIDA 21. CAPÍTULO 05. PROGRAMA 01:  INSTITUTO NACIONAL DE LA JUVENTUD</vt:lpstr>
      <vt:lpstr>EJECUCIÓN ACUMULADA DE GASTOS A JULIO DE 2021  PARTIDA 21. CAPÍTULO 06. PROGRAMA 01:  CORPORACIÓN NACIONAL DE DESARROLLO INDÍGENA</vt:lpstr>
      <vt:lpstr>EJECUCIÓN ACUMULADA DE GASTOS A JULIO DE 2021  PARTIDA 21. CAPÍTULO 06. PROGRAMA 01:  CORPORACIÓN NACIONAL DE DESARROLLO INDÍGENA</vt:lpstr>
      <vt:lpstr>EJECUCIÓN ACUMULADA DE GASTOS A JULIO DE 2021  PARTIDA 21. CAPÍTULO 07. PROGRAMA 01:  SERVICIO NACIONAL DE LA DISCAPACIDAD</vt:lpstr>
      <vt:lpstr>EJECUCIÓN ACUMULADA DE GASTOS A JULIO DE 2021  PARTIDA 21. CAPÍTULO 08. PROGRAMA 01:  SERVICIO NACIONAL DEL ADULTO JULIO</vt:lpstr>
      <vt:lpstr>EJECUCIÓN ACUMULADA DE GASTOS A JULIO DE 2021  PARTIDA 21. CAPÍTULO 08. PROGRAMA 01:  SERVICIO NACIONAL DEL ADULTO JULIOR</vt:lpstr>
      <vt:lpstr>EJECUCIÓN ACUMULADA DE GASTOS A JULIO DE 2021  PARTIDA 21. CAPÍTULO 09. PROGRAMA 01:  SUBSECRETARÍA DE EVALUACIÓN SOCIAL</vt:lpstr>
      <vt:lpstr>EJECUCIÓN ACUMULADA DE GASTOS A JULIO DE 2021  PARTIDA 21. CAPÍTULO 10. PROGRAMA 01:  SUBSECRETARÍA DE LA NIÑEZ</vt:lpstr>
      <vt:lpstr>EJECUCIÓN ACUMULADA DE GASTOS A JULIO DE 2021  PARTIDA 21. CAPÍTULO 10. PROGRAMA 02:  SISTEMA DE PROTECCIÓN INTEGRAL A LA INFANCIA</vt:lpstr>
      <vt:lpstr>EJECUCIÓN ACUMULADA DE GASTOS A JULIO DE 2021  PARTIDA 21. CAPÍTULO 11. PROGRAMA 01:  SISTEMA NACIONAL DE PROTECCIÓN ESPECIALIZADA A LA NIÑEZ Y ADOLESCENCIA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371</cp:revision>
  <cp:lastPrinted>2019-10-14T14:51:48Z</cp:lastPrinted>
  <dcterms:created xsi:type="dcterms:W3CDTF">2016-06-23T13:38:47Z</dcterms:created>
  <dcterms:modified xsi:type="dcterms:W3CDTF">2021-09-16T21:17:00Z</dcterms:modified>
</cp:coreProperties>
</file>