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95473178212275"/>
          <c:y val="0.1337359431882758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20'!$D$29:$O$29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20'!$D$30:$O$30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9937578027465693E-2"/>
                  <c:y val="-6.000000674915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956304619226011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453183520599342E-2"/>
                  <c:y val="1.7142859071187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'[20.xlsx]Partida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20'!$D$31:$J$31</c:f>
              <c:numCache>
                <c:formatCode>0.0%</c:formatCode>
                <c:ptCount val="7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7506328"/>
        <c:axId val="467505544"/>
      </c:lineChart>
      <c:catAx>
        <c:axId val="46750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7505544"/>
        <c:crosses val="autoZero"/>
        <c:auto val="1"/>
        <c:lblAlgn val="ctr"/>
        <c:lblOffset val="100"/>
        <c:tickLblSkip val="1"/>
        <c:noMultiLvlLbl val="0"/>
      </c:catAx>
      <c:valAx>
        <c:axId val="4675055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75063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20'!$D$34:$O$34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20'!$D$35:$J$35</c:f>
              <c:numCache>
                <c:formatCode>0.0%</c:formatCode>
                <c:ptCount val="7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59065096"/>
        <c:axId val="459069016"/>
      </c:barChart>
      <c:catAx>
        <c:axId val="45906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069016"/>
        <c:crosses val="autoZero"/>
        <c:auto val="0"/>
        <c:lblAlgn val="ctr"/>
        <c:lblOffset val="100"/>
        <c:noMultiLvlLbl val="0"/>
      </c:catAx>
      <c:valAx>
        <c:axId val="45906901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9065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582272"/>
              </p:ext>
            </p:extLst>
          </p:nvPr>
        </p:nvGraphicFramePr>
        <p:xfrm>
          <a:off x="419165" y="1718237"/>
          <a:ext cx="8210798" cy="408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235514"/>
              </p:ext>
            </p:extLst>
          </p:nvPr>
        </p:nvGraphicFramePr>
        <p:xfrm>
          <a:off x="457200" y="1947333"/>
          <a:ext cx="8229600" cy="342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441308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83480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813372"/>
              </p:ext>
            </p:extLst>
          </p:nvPr>
        </p:nvGraphicFramePr>
        <p:xfrm>
          <a:off x="539554" y="1827190"/>
          <a:ext cx="7920876" cy="3614117"/>
        </p:xfrm>
        <a:graphic>
          <a:graphicData uri="http://schemas.openxmlformats.org/drawingml/2006/table">
            <a:tbl>
              <a:tblPr/>
              <a:tblGrid>
                <a:gridCol w="851502"/>
                <a:gridCol w="2888118"/>
                <a:gridCol w="851502"/>
                <a:gridCol w="851502"/>
                <a:gridCol w="851502"/>
                <a:gridCol w="851502"/>
                <a:gridCol w="775248"/>
              </a:tblGrid>
              <a:tr h="2558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359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5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40.371.575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9.552.806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26.413.586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13.761.492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4377" y="5301208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76107" y="1988837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68541"/>
              </p:ext>
            </p:extLst>
          </p:nvPr>
        </p:nvGraphicFramePr>
        <p:xfrm>
          <a:off x="758608" y="2693885"/>
          <a:ext cx="7557808" cy="2175274"/>
        </p:xfrm>
        <a:graphic>
          <a:graphicData uri="http://schemas.openxmlformats.org/drawingml/2006/table">
            <a:tbl>
              <a:tblPr/>
              <a:tblGrid>
                <a:gridCol w="849619"/>
                <a:gridCol w="313853"/>
                <a:gridCol w="2235006"/>
                <a:gridCol w="849619"/>
                <a:gridCol w="849619"/>
                <a:gridCol w="849619"/>
                <a:gridCol w="849619"/>
                <a:gridCol w="760854"/>
              </a:tblGrid>
              <a:tr h="32834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0555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0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22.104.237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15.021.411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0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11.392.175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0674" y="73240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346123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185176"/>
              </p:ext>
            </p:extLst>
          </p:nvPr>
        </p:nvGraphicFramePr>
        <p:xfrm>
          <a:off x="457201" y="1645464"/>
          <a:ext cx="8229597" cy="4625359"/>
        </p:xfrm>
        <a:graphic>
          <a:graphicData uri="http://schemas.openxmlformats.org/drawingml/2006/table">
            <a:tbl>
              <a:tblPr/>
              <a:tblGrid>
                <a:gridCol w="750436"/>
                <a:gridCol w="277213"/>
                <a:gridCol w="277213"/>
                <a:gridCol w="3250958"/>
                <a:gridCol w="750436"/>
                <a:gridCol w="750436"/>
                <a:gridCol w="750436"/>
                <a:gridCol w="750436"/>
                <a:gridCol w="672033"/>
              </a:tblGrid>
              <a:tr h="1486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1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0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22.104.237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15.021.411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10.416.711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7.079.845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2.062.936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4.840.779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4.840.779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622.219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633.836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523.120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1.587.900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1.298.796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90.652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186.244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167.161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1.001.540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826.848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669.546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8" y="5676780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764704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519" y="14245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98232"/>
              </p:ext>
            </p:extLst>
          </p:nvPr>
        </p:nvGraphicFramePr>
        <p:xfrm>
          <a:off x="448767" y="1783863"/>
          <a:ext cx="8238032" cy="3805379"/>
        </p:xfrm>
        <a:graphic>
          <a:graphicData uri="http://schemas.openxmlformats.org/drawingml/2006/table">
            <a:tbl>
              <a:tblPr/>
              <a:tblGrid>
                <a:gridCol w="776571"/>
                <a:gridCol w="286868"/>
                <a:gridCol w="286868"/>
                <a:gridCol w="3086003"/>
                <a:gridCol w="776571"/>
                <a:gridCol w="776571"/>
                <a:gridCol w="776571"/>
                <a:gridCol w="776571"/>
                <a:gridCol w="695438"/>
              </a:tblGrid>
              <a:tr h="2099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2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18.267.338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8.850.936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11.392.175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3.344.781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-8.437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1.877.118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256.476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318.162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318.162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9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81.036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844</Words>
  <Application>Microsoft Office PowerPoint</Application>
  <PresentationFormat>Presentación en pantalla (4:3)</PresentationFormat>
  <Paragraphs>469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JULIO DE 2021 PARTIDA 20: MINISTERIO SECRETARÍA GENERAL DE GOBIERNO</vt:lpstr>
      <vt:lpstr>EJECUCIÓN ACUMULADA DE GASTOS A JULIO DE 2021  PARTIDA 20 MINISTERIO SECRETARÍA GENERAL DE GOBIERNO</vt:lpstr>
      <vt:lpstr>EJECUCIÓN ACUMULADA DE GASTOS A JULIO DE 2021  PARTIDA 20 MINISTERIO SECRETARÍA GENERAL DE GOBIERNO</vt:lpstr>
      <vt:lpstr>COMPORTAMIENTO DE LA EJECUCIÓN MENSUAL DE GASTOS A JULIO DE 2021  PARTIDA 20 MINISTERIO SECRETARÍA GENERAL DE GOBIERNO</vt:lpstr>
      <vt:lpstr>EJECUCIÓN ACUMULADA  DE GASTOS A JULIO DE 2021  PARTIDA 20 MINISTERIO SECRETARÍA GENERAL DE GOBIERNO</vt:lpstr>
      <vt:lpstr>EJECUCIÓN ACUMULADA DE GASTOS A JULIO DE 2021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19</cp:revision>
  <dcterms:created xsi:type="dcterms:W3CDTF">2019-11-13T19:00:32Z</dcterms:created>
  <dcterms:modified xsi:type="dcterms:W3CDTF">2021-09-14T03:38:47Z</dcterms:modified>
</cp:coreProperties>
</file>