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A-4548-AEEC-F8CCD9193B54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A-4548-AEEC-F8CCD9193B54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A-4548-AEEC-F8CCD9193B54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A-4548-AEEC-F8CCD9193B54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FA-4548-AEEC-F8CCD9193B54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A-4548-AEEC-F8CCD9193B54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FA-4548-AEEC-F8CCD9193B54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FA-4548-AEEC-F8CCD9193B54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FA-4548-AEEC-F8CCD9193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18'!$D$31:$J$31</c:f>
              <c:numCache>
                <c:formatCode>0.0%</c:formatCode>
                <c:ptCount val="7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  <c:pt idx="6">
                  <c:v>7.2006592721129054E-2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FA-4548-AEEC-F8CCD9193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6D-4290-9BBF-C292FC682B40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6D-4290-9BBF-C292FC682B40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D-4290-9BBF-C292FC682B40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D-4290-9BBF-C292FC682B40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D-4290-9BBF-C292FC682B40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D-4290-9BBF-C292FC682B40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6D-4290-9BBF-C292FC682B40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6D-4290-9BBF-C292FC682B40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6D-4290-9BBF-C292FC682B40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6D-4290-9BBF-C292FC682B40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6D-4290-9BBF-C292FC682B40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6D-4290-9BBF-C292FC682B40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6D-4290-9BBF-C292FC682B40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6D-4290-9BBF-C292FC682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18'!$D$25:$J$25</c:f>
              <c:numCache>
                <c:formatCode>0.0%</c:formatCode>
                <c:ptCount val="7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  <c:pt idx="6">
                  <c:v>0.43584978457152074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6D-4290-9BBF-C292FC682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16-09-2021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JULIO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95A2091-8F82-4925-B772-6A9C9AFAD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07690"/>
              </p:ext>
            </p:extLst>
          </p:nvPr>
        </p:nvGraphicFramePr>
        <p:xfrm>
          <a:off x="524526" y="1860370"/>
          <a:ext cx="7890787" cy="1422611"/>
        </p:xfrm>
        <a:graphic>
          <a:graphicData uri="http://schemas.openxmlformats.org/drawingml/2006/table">
            <a:tbl>
              <a:tblPr/>
              <a:tblGrid>
                <a:gridCol w="264437">
                  <a:extLst>
                    <a:ext uri="{9D8B030D-6E8A-4147-A177-3AD203B41FA5}">
                      <a16:colId xmlns:a16="http://schemas.microsoft.com/office/drawing/2014/main" val="1754870647"/>
                    </a:ext>
                  </a:extLst>
                </a:gridCol>
                <a:gridCol w="264437">
                  <a:extLst>
                    <a:ext uri="{9D8B030D-6E8A-4147-A177-3AD203B41FA5}">
                      <a16:colId xmlns:a16="http://schemas.microsoft.com/office/drawing/2014/main" val="3336973492"/>
                    </a:ext>
                  </a:extLst>
                </a:gridCol>
                <a:gridCol w="264437">
                  <a:extLst>
                    <a:ext uri="{9D8B030D-6E8A-4147-A177-3AD203B41FA5}">
                      <a16:colId xmlns:a16="http://schemas.microsoft.com/office/drawing/2014/main" val="905107407"/>
                    </a:ext>
                  </a:extLst>
                </a:gridCol>
                <a:gridCol w="2982843">
                  <a:extLst>
                    <a:ext uri="{9D8B030D-6E8A-4147-A177-3AD203B41FA5}">
                      <a16:colId xmlns:a16="http://schemas.microsoft.com/office/drawing/2014/main" val="1869353354"/>
                    </a:ext>
                  </a:extLst>
                </a:gridCol>
                <a:gridCol w="708690">
                  <a:extLst>
                    <a:ext uri="{9D8B030D-6E8A-4147-A177-3AD203B41FA5}">
                      <a16:colId xmlns:a16="http://schemas.microsoft.com/office/drawing/2014/main" val="4285113636"/>
                    </a:ext>
                  </a:extLst>
                </a:gridCol>
                <a:gridCol w="708690">
                  <a:extLst>
                    <a:ext uri="{9D8B030D-6E8A-4147-A177-3AD203B41FA5}">
                      <a16:colId xmlns:a16="http://schemas.microsoft.com/office/drawing/2014/main" val="3949390349"/>
                    </a:ext>
                  </a:extLst>
                </a:gridCol>
                <a:gridCol w="708690">
                  <a:extLst>
                    <a:ext uri="{9D8B030D-6E8A-4147-A177-3AD203B41FA5}">
                      <a16:colId xmlns:a16="http://schemas.microsoft.com/office/drawing/2014/main" val="3528375933"/>
                    </a:ext>
                  </a:extLst>
                </a:gridCol>
                <a:gridCol w="708690">
                  <a:extLst>
                    <a:ext uri="{9D8B030D-6E8A-4147-A177-3AD203B41FA5}">
                      <a16:colId xmlns:a16="http://schemas.microsoft.com/office/drawing/2014/main" val="2203030962"/>
                    </a:ext>
                  </a:extLst>
                </a:gridCol>
                <a:gridCol w="645225">
                  <a:extLst>
                    <a:ext uri="{9D8B030D-6E8A-4147-A177-3AD203B41FA5}">
                      <a16:colId xmlns:a16="http://schemas.microsoft.com/office/drawing/2014/main" val="3740248772"/>
                    </a:ext>
                  </a:extLst>
                </a:gridCol>
                <a:gridCol w="634648">
                  <a:extLst>
                    <a:ext uri="{9D8B030D-6E8A-4147-A177-3AD203B41FA5}">
                      <a16:colId xmlns:a16="http://schemas.microsoft.com/office/drawing/2014/main" val="4281196867"/>
                    </a:ext>
                  </a:extLst>
                </a:gridCol>
              </a:tblGrid>
              <a:tr h="125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04976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11113"/>
                  </a:ext>
                </a:extLst>
              </a:tr>
              <a:tr h="164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22.972.791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09540"/>
                  </a:ext>
                </a:extLst>
              </a:tr>
              <a:tr h="12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60753"/>
                  </a:ext>
                </a:extLst>
              </a:tr>
              <a:tr h="12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60440"/>
                  </a:ext>
                </a:extLst>
              </a:tr>
              <a:tr h="12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71095"/>
                  </a:ext>
                </a:extLst>
              </a:tr>
              <a:tr h="12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22.156.825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30398"/>
                  </a:ext>
                </a:extLst>
              </a:tr>
              <a:tr h="12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22.156.825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546"/>
                  </a:ext>
                </a:extLst>
              </a:tr>
              <a:tr h="12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22.156.825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72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41A3D6-502B-498E-8D8B-7C10D844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53558"/>
              </p:ext>
            </p:extLst>
          </p:nvPr>
        </p:nvGraphicFramePr>
        <p:xfrm>
          <a:off x="557861" y="183362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50679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09739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4780564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718012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38771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42558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1088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15263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564988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565093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874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3701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19.822.063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63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667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51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76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1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20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53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61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55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1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3B9E9F-64C3-4150-BEB9-CF809D70D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16109"/>
              </p:ext>
            </p:extLst>
          </p:nvPr>
        </p:nvGraphicFramePr>
        <p:xfrm>
          <a:off x="552538" y="1853420"/>
          <a:ext cx="7873717" cy="1823669"/>
        </p:xfrm>
        <a:graphic>
          <a:graphicData uri="http://schemas.openxmlformats.org/drawingml/2006/table">
            <a:tbl>
              <a:tblPr/>
              <a:tblGrid>
                <a:gridCol w="263865">
                  <a:extLst>
                    <a:ext uri="{9D8B030D-6E8A-4147-A177-3AD203B41FA5}">
                      <a16:colId xmlns:a16="http://schemas.microsoft.com/office/drawing/2014/main" val="2099857674"/>
                    </a:ext>
                  </a:extLst>
                </a:gridCol>
                <a:gridCol w="263865">
                  <a:extLst>
                    <a:ext uri="{9D8B030D-6E8A-4147-A177-3AD203B41FA5}">
                      <a16:colId xmlns:a16="http://schemas.microsoft.com/office/drawing/2014/main" val="2801975717"/>
                    </a:ext>
                  </a:extLst>
                </a:gridCol>
                <a:gridCol w="263865">
                  <a:extLst>
                    <a:ext uri="{9D8B030D-6E8A-4147-A177-3AD203B41FA5}">
                      <a16:colId xmlns:a16="http://schemas.microsoft.com/office/drawing/2014/main" val="3360028361"/>
                    </a:ext>
                  </a:extLst>
                </a:gridCol>
                <a:gridCol w="2976390">
                  <a:extLst>
                    <a:ext uri="{9D8B030D-6E8A-4147-A177-3AD203B41FA5}">
                      <a16:colId xmlns:a16="http://schemas.microsoft.com/office/drawing/2014/main" val="1255479439"/>
                    </a:ext>
                  </a:extLst>
                </a:gridCol>
                <a:gridCol w="707157">
                  <a:extLst>
                    <a:ext uri="{9D8B030D-6E8A-4147-A177-3AD203B41FA5}">
                      <a16:colId xmlns:a16="http://schemas.microsoft.com/office/drawing/2014/main" val="717146845"/>
                    </a:ext>
                  </a:extLst>
                </a:gridCol>
                <a:gridCol w="707157">
                  <a:extLst>
                    <a:ext uri="{9D8B030D-6E8A-4147-A177-3AD203B41FA5}">
                      <a16:colId xmlns:a16="http://schemas.microsoft.com/office/drawing/2014/main" val="685921032"/>
                    </a:ext>
                  </a:extLst>
                </a:gridCol>
                <a:gridCol w="707157">
                  <a:extLst>
                    <a:ext uri="{9D8B030D-6E8A-4147-A177-3AD203B41FA5}">
                      <a16:colId xmlns:a16="http://schemas.microsoft.com/office/drawing/2014/main" val="2240257079"/>
                    </a:ext>
                  </a:extLst>
                </a:gridCol>
                <a:gridCol w="707157">
                  <a:extLst>
                    <a:ext uri="{9D8B030D-6E8A-4147-A177-3AD203B41FA5}">
                      <a16:colId xmlns:a16="http://schemas.microsoft.com/office/drawing/2014/main" val="1967335859"/>
                    </a:ext>
                  </a:extLst>
                </a:gridCol>
                <a:gridCol w="643829">
                  <a:extLst>
                    <a:ext uri="{9D8B030D-6E8A-4147-A177-3AD203B41FA5}">
                      <a16:colId xmlns:a16="http://schemas.microsoft.com/office/drawing/2014/main" val="3341175449"/>
                    </a:ext>
                  </a:extLst>
                </a:gridCol>
                <a:gridCol w="633275">
                  <a:extLst>
                    <a:ext uri="{9D8B030D-6E8A-4147-A177-3AD203B41FA5}">
                      <a16:colId xmlns:a16="http://schemas.microsoft.com/office/drawing/2014/main" val="22679530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4555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74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6.295.949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021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038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81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-5.714.507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48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400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-8.480.366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54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74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90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-1.499.905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3.876.673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98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4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7170A4-3110-436D-9951-D1E7AE53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06770"/>
              </p:ext>
            </p:extLst>
          </p:nvPr>
        </p:nvGraphicFramePr>
        <p:xfrm>
          <a:off x="539552" y="1811777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360699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501980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97776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905110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13116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31696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44259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45718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313171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759029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257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157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39.926.096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18.391.368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51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4.083.241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03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1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1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05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67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80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11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94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376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89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21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13.224.909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76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13.224.909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69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24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9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60655-B0E0-4DF0-8688-6C68BF416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13383"/>
              </p:ext>
            </p:extLst>
          </p:nvPr>
        </p:nvGraphicFramePr>
        <p:xfrm>
          <a:off x="527056" y="1727956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019895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786580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845293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847025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09772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04025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9956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74367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73653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711697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426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489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117.685.130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31.824.815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394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23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96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52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3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13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31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38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6.760.518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96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469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6.740.069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03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98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2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45.226.439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20.640.097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71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20.600.097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77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55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98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38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17.837.074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83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46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60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06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67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20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56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1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7DEC2F-94AE-43C3-A510-1262E229F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61242"/>
              </p:ext>
            </p:extLst>
          </p:nvPr>
        </p:nvGraphicFramePr>
        <p:xfrm>
          <a:off x="527056" y="1846569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830756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664316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13980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818045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11985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362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86884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46126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059166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197769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5891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343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61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7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21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75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41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83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88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30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36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2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4704"/>
            <a:ext cx="7952808" cy="54694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757EB4-A37D-4DDB-8F8A-5BF696FB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58819"/>
              </p:ext>
            </p:extLst>
          </p:nvPr>
        </p:nvGraphicFramePr>
        <p:xfrm>
          <a:off x="558549" y="1733299"/>
          <a:ext cx="7936203" cy="4229327"/>
        </p:xfrm>
        <a:graphic>
          <a:graphicData uri="http://schemas.openxmlformats.org/drawingml/2006/table">
            <a:tbl>
              <a:tblPr/>
              <a:tblGrid>
                <a:gridCol w="265959">
                  <a:extLst>
                    <a:ext uri="{9D8B030D-6E8A-4147-A177-3AD203B41FA5}">
                      <a16:colId xmlns:a16="http://schemas.microsoft.com/office/drawing/2014/main" val="1991354143"/>
                    </a:ext>
                  </a:extLst>
                </a:gridCol>
                <a:gridCol w="265959">
                  <a:extLst>
                    <a:ext uri="{9D8B030D-6E8A-4147-A177-3AD203B41FA5}">
                      <a16:colId xmlns:a16="http://schemas.microsoft.com/office/drawing/2014/main" val="537376949"/>
                    </a:ext>
                  </a:extLst>
                </a:gridCol>
                <a:gridCol w="265959">
                  <a:extLst>
                    <a:ext uri="{9D8B030D-6E8A-4147-A177-3AD203B41FA5}">
                      <a16:colId xmlns:a16="http://schemas.microsoft.com/office/drawing/2014/main" val="1107706106"/>
                    </a:ext>
                  </a:extLst>
                </a:gridCol>
                <a:gridCol w="3000011">
                  <a:extLst>
                    <a:ext uri="{9D8B030D-6E8A-4147-A177-3AD203B41FA5}">
                      <a16:colId xmlns:a16="http://schemas.microsoft.com/office/drawing/2014/main" val="3076672406"/>
                    </a:ext>
                  </a:extLst>
                </a:gridCol>
                <a:gridCol w="712769">
                  <a:extLst>
                    <a:ext uri="{9D8B030D-6E8A-4147-A177-3AD203B41FA5}">
                      <a16:colId xmlns:a16="http://schemas.microsoft.com/office/drawing/2014/main" val="1817713143"/>
                    </a:ext>
                  </a:extLst>
                </a:gridCol>
                <a:gridCol w="712769">
                  <a:extLst>
                    <a:ext uri="{9D8B030D-6E8A-4147-A177-3AD203B41FA5}">
                      <a16:colId xmlns:a16="http://schemas.microsoft.com/office/drawing/2014/main" val="2694963526"/>
                    </a:ext>
                  </a:extLst>
                </a:gridCol>
                <a:gridCol w="712769">
                  <a:extLst>
                    <a:ext uri="{9D8B030D-6E8A-4147-A177-3AD203B41FA5}">
                      <a16:colId xmlns:a16="http://schemas.microsoft.com/office/drawing/2014/main" val="2927890251"/>
                    </a:ext>
                  </a:extLst>
                </a:gridCol>
                <a:gridCol w="712769">
                  <a:extLst>
                    <a:ext uri="{9D8B030D-6E8A-4147-A177-3AD203B41FA5}">
                      <a16:colId xmlns:a16="http://schemas.microsoft.com/office/drawing/2014/main" val="134263992"/>
                    </a:ext>
                  </a:extLst>
                </a:gridCol>
                <a:gridCol w="648939">
                  <a:extLst>
                    <a:ext uri="{9D8B030D-6E8A-4147-A177-3AD203B41FA5}">
                      <a16:colId xmlns:a16="http://schemas.microsoft.com/office/drawing/2014/main" val="1190814564"/>
                    </a:ext>
                  </a:extLst>
                </a:gridCol>
                <a:gridCol w="638300">
                  <a:extLst>
                    <a:ext uri="{9D8B030D-6E8A-4147-A177-3AD203B41FA5}">
                      <a16:colId xmlns:a16="http://schemas.microsoft.com/office/drawing/2014/main" val="38615898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325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297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94.725.687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3.322.338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52.844.203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618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36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33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04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19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07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53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76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28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99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65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78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7.622.117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2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7.622.117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013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81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50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801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31.587.900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29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31.587.900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89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Fondo Solidario de Vivienda (DS174)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81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63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199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97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24.221.108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29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20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9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42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39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46FD65-A8BE-45EF-8393-8FE13C52F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40066"/>
              </p:ext>
            </p:extLst>
          </p:nvPr>
        </p:nvGraphicFramePr>
        <p:xfrm>
          <a:off x="541944" y="1851687"/>
          <a:ext cx="7973406" cy="1820248"/>
        </p:xfrm>
        <a:graphic>
          <a:graphicData uri="http://schemas.openxmlformats.org/drawingml/2006/table">
            <a:tbl>
              <a:tblPr/>
              <a:tblGrid>
                <a:gridCol w="267206">
                  <a:extLst>
                    <a:ext uri="{9D8B030D-6E8A-4147-A177-3AD203B41FA5}">
                      <a16:colId xmlns:a16="http://schemas.microsoft.com/office/drawing/2014/main" val="308218428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1319638907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882237359"/>
                    </a:ext>
                  </a:extLst>
                </a:gridCol>
                <a:gridCol w="3014075">
                  <a:extLst>
                    <a:ext uri="{9D8B030D-6E8A-4147-A177-3AD203B41FA5}">
                      <a16:colId xmlns:a16="http://schemas.microsoft.com/office/drawing/2014/main" val="638994962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622715652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619721285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914836828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3315857675"/>
                    </a:ext>
                  </a:extLst>
                </a:gridCol>
                <a:gridCol w="651981">
                  <a:extLst>
                    <a:ext uri="{9D8B030D-6E8A-4147-A177-3AD203B41FA5}">
                      <a16:colId xmlns:a16="http://schemas.microsoft.com/office/drawing/2014/main" val="3650549588"/>
                    </a:ext>
                  </a:extLst>
                </a:gridCol>
                <a:gridCol w="641292">
                  <a:extLst>
                    <a:ext uri="{9D8B030D-6E8A-4147-A177-3AD203B41FA5}">
                      <a16:colId xmlns:a16="http://schemas.microsoft.com/office/drawing/2014/main" val="2305561776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49034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85081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7811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499510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04150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15201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91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5615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36536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22297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2506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5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E29A5D-2EB3-4812-8F5F-96847AB5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1672"/>
              </p:ext>
            </p:extLst>
          </p:nvPr>
        </p:nvGraphicFramePr>
        <p:xfrm>
          <a:off x="528176" y="1687148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613286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056997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153158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618117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81472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379836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63509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04676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570191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79658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2858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199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67.916.118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4.130.021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29.612.958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96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1.732.888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65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63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03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70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66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18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73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3.220.129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65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3.220.129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12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12.756.567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969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12.756.567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00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12.756.567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14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11.568.036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80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11.568.036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23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08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71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52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6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7.489.647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03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0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74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32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35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5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389611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6AF4F9-6C90-455E-BDDB-490148B46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1518"/>
              </p:ext>
            </p:extLst>
          </p:nvPr>
        </p:nvGraphicFramePr>
        <p:xfrm>
          <a:off x="528176" y="175473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885102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301011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872560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91114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7402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19758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076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25893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958620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395127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558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0685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65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46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6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87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99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7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19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32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7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D998F9-5AD8-44D9-A183-A0D648840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21187"/>
              </p:ext>
            </p:extLst>
          </p:nvPr>
        </p:nvGraphicFramePr>
        <p:xfrm>
          <a:off x="557673" y="1728240"/>
          <a:ext cx="7886700" cy="437229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89061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2613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27966618"/>
                    </a:ext>
                  </a:extLst>
                </a:gridCol>
                <a:gridCol w="2981298">
                  <a:extLst>
                    <a:ext uri="{9D8B030D-6E8A-4147-A177-3AD203B41FA5}">
                      <a16:colId xmlns:a16="http://schemas.microsoft.com/office/drawing/2014/main" val="25699108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09627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6441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41279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64505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207760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76365918"/>
                    </a:ext>
                  </a:extLst>
                </a:gridCol>
              </a:tblGrid>
              <a:tr h="2661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74953"/>
                  </a:ext>
                </a:extLst>
              </a:tr>
              <a:tr h="3767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2522"/>
                  </a:ext>
                </a:extLst>
              </a:tr>
              <a:tr h="161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164.849.743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745.099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43.185.327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59356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3.911.463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2.278.680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22827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202.962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43981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59952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074288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272560,0%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23924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47677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10678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1.652.699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00072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59542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60053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9081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3.770.372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71489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3.770.372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98216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15.530.253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9968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15.530.253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64293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15.530.253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004511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83.141.831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405.334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21.375.068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68273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82.710.220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21.307.993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99288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4.776.978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45688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26989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4.941.940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93504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48.352.825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5.601.324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60677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457.587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87824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2.383.812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9958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3.129.672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31969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67.075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20414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67.075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242422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86923"/>
                  </a:ext>
                </a:extLst>
              </a:tr>
              <a:tr h="123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71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698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44053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57A5E5-B1B0-40D4-94A3-A7B6F9AC9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81386"/>
              </p:ext>
            </p:extLst>
          </p:nvPr>
        </p:nvGraphicFramePr>
        <p:xfrm>
          <a:off x="544847" y="1792758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97766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318625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752232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310268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8469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41254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73485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36003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4738345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3409155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296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327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7.066.107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89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72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99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12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88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77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34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25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70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09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8186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158DFA-B5CC-438C-8F8D-8D4098937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07687"/>
              </p:ext>
            </p:extLst>
          </p:nvPr>
        </p:nvGraphicFramePr>
        <p:xfrm>
          <a:off x="532270" y="1649816"/>
          <a:ext cx="7869329" cy="4396494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375613348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896435613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387027656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246942229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939105030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513333245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29129115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955564724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417750259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533775513"/>
                    </a:ext>
                  </a:extLst>
                </a:gridCol>
              </a:tblGrid>
              <a:tr h="171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80266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313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259.004.137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620.090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160.554.910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694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9.038.703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5.318.416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873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606.955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868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5329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89817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4.963.074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6731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4.963.074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49630740,0%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486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452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639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087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53.617.065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19.672.894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4486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53.617.065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19.672.894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954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54.531.331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436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54.531.331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482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54.531.331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592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122.920.785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75.460.228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621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75.143.714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863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106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14.954.400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67562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9851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10.992.591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121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20.088.780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677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5.134.737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131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4.517.237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132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6251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19.029.281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895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757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898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07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7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89176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1111B3-8DD1-4B34-9488-704EB8D3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72406"/>
              </p:ext>
            </p:extLst>
          </p:nvPr>
        </p:nvGraphicFramePr>
        <p:xfrm>
          <a:off x="525997" y="174905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168151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526570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969340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831988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00080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28789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87324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08968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329685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778784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51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757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6.017.965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68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737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74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90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4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52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69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6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90149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B148E8-75B0-4924-A5CB-FDB27E652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93112"/>
              </p:ext>
            </p:extLst>
          </p:nvPr>
        </p:nvGraphicFramePr>
        <p:xfrm>
          <a:off x="528175" y="1632206"/>
          <a:ext cx="7890150" cy="4343423"/>
        </p:xfrm>
        <a:graphic>
          <a:graphicData uri="http://schemas.openxmlformats.org/drawingml/2006/table">
            <a:tbl>
              <a:tblPr/>
              <a:tblGrid>
                <a:gridCol w="264415">
                  <a:extLst>
                    <a:ext uri="{9D8B030D-6E8A-4147-A177-3AD203B41FA5}">
                      <a16:colId xmlns:a16="http://schemas.microsoft.com/office/drawing/2014/main" val="684300979"/>
                    </a:ext>
                  </a:extLst>
                </a:gridCol>
                <a:gridCol w="264415">
                  <a:extLst>
                    <a:ext uri="{9D8B030D-6E8A-4147-A177-3AD203B41FA5}">
                      <a16:colId xmlns:a16="http://schemas.microsoft.com/office/drawing/2014/main" val="3169254185"/>
                    </a:ext>
                  </a:extLst>
                </a:gridCol>
                <a:gridCol w="264415">
                  <a:extLst>
                    <a:ext uri="{9D8B030D-6E8A-4147-A177-3AD203B41FA5}">
                      <a16:colId xmlns:a16="http://schemas.microsoft.com/office/drawing/2014/main" val="3349566953"/>
                    </a:ext>
                  </a:extLst>
                </a:gridCol>
                <a:gridCol w="2982603">
                  <a:extLst>
                    <a:ext uri="{9D8B030D-6E8A-4147-A177-3AD203B41FA5}">
                      <a16:colId xmlns:a16="http://schemas.microsoft.com/office/drawing/2014/main" val="1806855625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2809628250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3346371988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3186325001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2962704136"/>
                    </a:ext>
                  </a:extLst>
                </a:gridCol>
                <a:gridCol w="645173">
                  <a:extLst>
                    <a:ext uri="{9D8B030D-6E8A-4147-A177-3AD203B41FA5}">
                      <a16:colId xmlns:a16="http://schemas.microsoft.com/office/drawing/2014/main" val="3751168315"/>
                    </a:ext>
                  </a:extLst>
                </a:gridCol>
                <a:gridCol w="634597">
                  <a:extLst>
                    <a:ext uri="{9D8B030D-6E8A-4147-A177-3AD203B41FA5}">
                      <a16:colId xmlns:a16="http://schemas.microsoft.com/office/drawing/2014/main" val="2265524357"/>
                    </a:ext>
                  </a:extLst>
                </a:gridCol>
              </a:tblGrid>
              <a:tr h="116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0225"/>
                  </a:ext>
                </a:extLst>
              </a:tr>
              <a:tr h="3558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20432"/>
                  </a:ext>
                </a:extLst>
              </a:tr>
              <a:tr h="1525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127.557.694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1.269.488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73.954.772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0797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2.727.892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3944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330.714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6506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0096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1311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2.763.101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27631010,0%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27631010,0%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309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2.763.101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27631010,0%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27631010,0%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1388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8920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2901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6012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10.464.139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868.667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1.895.256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4238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1219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10.309.765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714.293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1.895.256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080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8.216.778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5834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45.434.489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6602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134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53744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5917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65.008.013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58.018.454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8047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58.018.454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743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8661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8.558.447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0267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070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13.115.804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97469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18.806.760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300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173.510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0603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523.300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1315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6126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16.810.566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6926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1725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9907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7185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63325" y="1379509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6C9F9E-B8E8-4DC6-9725-3275350B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57864"/>
              </p:ext>
            </p:extLst>
          </p:nvPr>
        </p:nvGraphicFramePr>
        <p:xfrm>
          <a:off x="536873" y="1739548"/>
          <a:ext cx="7851551" cy="1726700"/>
        </p:xfrm>
        <a:graphic>
          <a:graphicData uri="http://schemas.openxmlformats.org/drawingml/2006/table">
            <a:tbl>
              <a:tblPr/>
              <a:tblGrid>
                <a:gridCol w="263122">
                  <a:extLst>
                    <a:ext uri="{9D8B030D-6E8A-4147-A177-3AD203B41FA5}">
                      <a16:colId xmlns:a16="http://schemas.microsoft.com/office/drawing/2014/main" val="1255748953"/>
                    </a:ext>
                  </a:extLst>
                </a:gridCol>
                <a:gridCol w="263122">
                  <a:extLst>
                    <a:ext uri="{9D8B030D-6E8A-4147-A177-3AD203B41FA5}">
                      <a16:colId xmlns:a16="http://schemas.microsoft.com/office/drawing/2014/main" val="2337269410"/>
                    </a:ext>
                  </a:extLst>
                </a:gridCol>
                <a:gridCol w="263122">
                  <a:extLst>
                    <a:ext uri="{9D8B030D-6E8A-4147-A177-3AD203B41FA5}">
                      <a16:colId xmlns:a16="http://schemas.microsoft.com/office/drawing/2014/main" val="562212069"/>
                    </a:ext>
                  </a:extLst>
                </a:gridCol>
                <a:gridCol w="2968012">
                  <a:extLst>
                    <a:ext uri="{9D8B030D-6E8A-4147-A177-3AD203B41FA5}">
                      <a16:colId xmlns:a16="http://schemas.microsoft.com/office/drawing/2014/main" val="2524857623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602853165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3679735675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291714431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451578691"/>
                    </a:ext>
                  </a:extLst>
                </a:gridCol>
                <a:gridCol w="642017">
                  <a:extLst>
                    <a:ext uri="{9D8B030D-6E8A-4147-A177-3AD203B41FA5}">
                      <a16:colId xmlns:a16="http://schemas.microsoft.com/office/drawing/2014/main" val="110297076"/>
                    </a:ext>
                  </a:extLst>
                </a:gridCol>
                <a:gridCol w="631492">
                  <a:extLst>
                    <a:ext uri="{9D8B030D-6E8A-4147-A177-3AD203B41FA5}">
                      <a16:colId xmlns:a16="http://schemas.microsoft.com/office/drawing/2014/main" val="3060732872"/>
                    </a:ext>
                  </a:extLst>
                </a:gridCol>
              </a:tblGrid>
              <a:tr h="160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22617"/>
                  </a:ext>
                </a:extLst>
              </a:tr>
              <a:tr h="3875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36316"/>
                  </a:ext>
                </a:extLst>
              </a:tr>
              <a:tr h="1660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5.531.886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312576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1.554.712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45334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1.554.712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86643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20255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9700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25886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753716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88224"/>
                  </a:ext>
                </a:extLst>
              </a:tr>
              <a:tr h="126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3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274094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29E4A6-6896-442E-9099-1E0ED10AC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77561"/>
              </p:ext>
            </p:extLst>
          </p:nvPr>
        </p:nvGraphicFramePr>
        <p:xfrm>
          <a:off x="518863" y="1628800"/>
          <a:ext cx="7977863" cy="4372604"/>
        </p:xfrm>
        <a:graphic>
          <a:graphicData uri="http://schemas.openxmlformats.org/drawingml/2006/table">
            <a:tbl>
              <a:tblPr/>
              <a:tblGrid>
                <a:gridCol w="267354">
                  <a:extLst>
                    <a:ext uri="{9D8B030D-6E8A-4147-A177-3AD203B41FA5}">
                      <a16:colId xmlns:a16="http://schemas.microsoft.com/office/drawing/2014/main" val="3378800221"/>
                    </a:ext>
                  </a:extLst>
                </a:gridCol>
                <a:gridCol w="267354">
                  <a:extLst>
                    <a:ext uri="{9D8B030D-6E8A-4147-A177-3AD203B41FA5}">
                      <a16:colId xmlns:a16="http://schemas.microsoft.com/office/drawing/2014/main" val="3532203419"/>
                    </a:ext>
                  </a:extLst>
                </a:gridCol>
                <a:gridCol w="267354">
                  <a:extLst>
                    <a:ext uri="{9D8B030D-6E8A-4147-A177-3AD203B41FA5}">
                      <a16:colId xmlns:a16="http://schemas.microsoft.com/office/drawing/2014/main" val="3735706170"/>
                    </a:ext>
                  </a:extLst>
                </a:gridCol>
                <a:gridCol w="3015760">
                  <a:extLst>
                    <a:ext uri="{9D8B030D-6E8A-4147-A177-3AD203B41FA5}">
                      <a16:colId xmlns:a16="http://schemas.microsoft.com/office/drawing/2014/main" val="2316886581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1351652177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2376063437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863474705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4004184956"/>
                    </a:ext>
                  </a:extLst>
                </a:gridCol>
                <a:gridCol w="652346">
                  <a:extLst>
                    <a:ext uri="{9D8B030D-6E8A-4147-A177-3AD203B41FA5}">
                      <a16:colId xmlns:a16="http://schemas.microsoft.com/office/drawing/2014/main" val="3056932653"/>
                    </a:ext>
                  </a:extLst>
                </a:gridCol>
                <a:gridCol w="641651">
                  <a:extLst>
                    <a:ext uri="{9D8B030D-6E8A-4147-A177-3AD203B41FA5}">
                      <a16:colId xmlns:a16="http://schemas.microsoft.com/office/drawing/2014/main" val="163825455"/>
                    </a:ext>
                  </a:extLst>
                </a:gridCol>
              </a:tblGrid>
              <a:tr h="1272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15030"/>
                  </a:ext>
                </a:extLst>
              </a:tr>
              <a:tr h="3895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350280"/>
                  </a:ext>
                </a:extLst>
              </a:tr>
              <a:tr h="166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253.599.140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2.220.683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113.182.186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07565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5.369.850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3.193.329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35660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915.592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448.918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59547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39748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2185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307.199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3071990,0%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3071990,0%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2388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307.199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3071990,0%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3071990,0%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05731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53543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7436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56460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26614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32.450.179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10.619.854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83182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32.450.179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10.619.854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7711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27.288.972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95182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27.288.972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04178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27.288.972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68827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130.780.194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70.644.122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22465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130.018.932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70.332.492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70783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798138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11.161.519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1188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2143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11.139.342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4128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57.302.873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744.711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24.850.777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67875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2.970.388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2256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14.452.698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4.076.017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84708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16.060.702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09403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04542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81929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4873"/>
                  </a:ext>
                </a:extLst>
              </a:tr>
              <a:tr h="1272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32330" y="1412776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A28007-258B-4B4E-9C78-CF9B926E0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78793"/>
              </p:ext>
            </p:extLst>
          </p:nvPr>
        </p:nvGraphicFramePr>
        <p:xfrm>
          <a:off x="532330" y="1796108"/>
          <a:ext cx="7932256" cy="1797392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189699148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889886643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181824076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3800143798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7817453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614762104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10766846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251779452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509445979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4270506369"/>
                    </a:ext>
                  </a:extLst>
                </a:gridCol>
              </a:tblGrid>
              <a:tr h="125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03235"/>
                  </a:ext>
                </a:extLst>
              </a:tr>
              <a:tr h="382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08427"/>
                  </a:ext>
                </a:extLst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6.804.599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21479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18259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86297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43853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06508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32887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56712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79503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16519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3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78AFB4-EDC6-44B6-B87C-9224D1F24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98998"/>
              </p:ext>
            </p:extLst>
          </p:nvPr>
        </p:nvGraphicFramePr>
        <p:xfrm>
          <a:off x="547816" y="1724824"/>
          <a:ext cx="7967534" cy="4351337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2445675744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248452190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603697282"/>
                    </a:ext>
                  </a:extLst>
                </a:gridCol>
                <a:gridCol w="3011854">
                  <a:extLst>
                    <a:ext uri="{9D8B030D-6E8A-4147-A177-3AD203B41FA5}">
                      <a16:colId xmlns:a16="http://schemas.microsoft.com/office/drawing/2014/main" val="283374369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406876000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72733063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585760865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233795782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464695683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779576337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48887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24800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434.948.885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1.879.890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160.309.387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2129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13.162.743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7.766.353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899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809.687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426.909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4308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4568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89992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2761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3471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1745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2094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774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5047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5016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37.574.515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16.099.229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2254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37.574.515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16.099.229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1481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9.205.662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9731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9.205.662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4998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9.205.662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9029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126.757.160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992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126.757.160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6313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380.409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9824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24000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19.438.669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5621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343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10.091.359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889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134.429.298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73.737.110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3606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3.900.229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2795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5.642.922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166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3638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13.340.222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456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5784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8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78809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770CCD-8EEB-4DD1-BEF6-9463DC634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72481"/>
              </p:ext>
            </p:extLst>
          </p:nvPr>
        </p:nvGraphicFramePr>
        <p:xfrm>
          <a:off x="547815" y="184302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394648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889810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5328289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026506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15783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8461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02375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8720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54198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910513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0323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5137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16.828.744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56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6.666.806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31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6.666.806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37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460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60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88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86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85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845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256885"/>
              </p:ext>
            </p:extLst>
          </p:nvPr>
        </p:nvGraphicFramePr>
        <p:xfrm>
          <a:off x="539552" y="2204864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12383"/>
            <a:ext cx="797583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6836" y="1307552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142139-F0EF-49DE-84B1-D8419A940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97960"/>
              </p:ext>
            </p:extLst>
          </p:nvPr>
        </p:nvGraphicFramePr>
        <p:xfrm>
          <a:off x="528176" y="1642284"/>
          <a:ext cx="7987174" cy="4107221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1362146083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579932806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1040976117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755414204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919792266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730859738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554532209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190205371"/>
                    </a:ext>
                  </a:extLst>
                </a:gridCol>
                <a:gridCol w="653106">
                  <a:extLst>
                    <a:ext uri="{9D8B030D-6E8A-4147-A177-3AD203B41FA5}">
                      <a16:colId xmlns:a16="http://schemas.microsoft.com/office/drawing/2014/main" val="2570530084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5377431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020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514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308.859.859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7.156.825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109.196.727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21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79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51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49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15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5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29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22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92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08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14.970.933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11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14.970.933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23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32.352.292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172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32.352.292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90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32.352.292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05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180.100.668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58.589.664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81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58.589.664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57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12.946.566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86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10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8.230.469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68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18.697.658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82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73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8.757.516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2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27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97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727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283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8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A412D9-AB55-4F30-A4A0-444DA4C46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99788"/>
              </p:ext>
            </p:extLst>
          </p:nvPr>
        </p:nvGraphicFramePr>
        <p:xfrm>
          <a:off x="528176" y="1799673"/>
          <a:ext cx="7932256" cy="1804738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940109026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4210548290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4120010747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409881913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591886457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50542862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49854744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304429869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292435591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2568130506"/>
                    </a:ext>
                  </a:extLst>
                </a:gridCol>
              </a:tblGrid>
              <a:tr h="125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81664"/>
                  </a:ext>
                </a:extLst>
              </a:tr>
              <a:tr h="3844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17995"/>
                  </a:ext>
                </a:extLst>
              </a:tr>
              <a:tr h="164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12.552.949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79078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511601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81976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4627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35053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3205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06750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92433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23745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08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0753AF-ED10-4972-8378-F910FBC4B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4058"/>
              </p:ext>
            </p:extLst>
          </p:nvPr>
        </p:nvGraphicFramePr>
        <p:xfrm>
          <a:off x="557673" y="1683027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287093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192404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869036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311828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68884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3805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16666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84563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663492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722874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2924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773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205.813.529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91.620.894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17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04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94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57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57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27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46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50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86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40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8.854.845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2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8.854.845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09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5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91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0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111.060.422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67.692.624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02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67.692.624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15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9.454.984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68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59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6.153.135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34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39.148.561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66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1.823.926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31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33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6.499.007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52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69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33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23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450142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4662D7-0914-4794-BA30-7408CB136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0500"/>
              </p:ext>
            </p:extLst>
          </p:nvPr>
        </p:nvGraphicFramePr>
        <p:xfrm>
          <a:off x="557673" y="1833070"/>
          <a:ext cx="7830751" cy="1823669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1806916766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381908720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965834297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1694769282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979714641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473526080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1259333630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39409065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1975206660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16717958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8666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695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90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87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96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36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51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0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01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92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51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0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CCA9B1-F2F8-4148-94A8-CD828B218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20406"/>
              </p:ext>
            </p:extLst>
          </p:nvPr>
        </p:nvGraphicFramePr>
        <p:xfrm>
          <a:off x="550298" y="1625790"/>
          <a:ext cx="7957680" cy="3762994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2690825866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18367275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977786260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228583644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58713301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140522741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792870679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53794812"/>
                    </a:ext>
                  </a:extLst>
                </a:gridCol>
                <a:gridCol w="650694">
                  <a:extLst>
                    <a:ext uri="{9D8B030D-6E8A-4147-A177-3AD203B41FA5}">
                      <a16:colId xmlns:a16="http://schemas.microsoft.com/office/drawing/2014/main" val="3174564042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1659548152"/>
                    </a:ext>
                  </a:extLst>
                </a:gridCol>
              </a:tblGrid>
              <a:tr h="128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985830"/>
                  </a:ext>
                </a:extLst>
              </a:tr>
              <a:tr h="3923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20764"/>
                  </a:ext>
                </a:extLst>
              </a:tr>
              <a:tr h="1681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42.479.511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26.365.149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31717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74152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38620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618252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36456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97179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66666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51162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12269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65069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891511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41654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2.244.859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088188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17.190.897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4732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17.190.897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3635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5.150.682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05465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40429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8.841.860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59796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79123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00364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5094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95178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42234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73761"/>
                  </a:ext>
                </a:extLst>
              </a:tr>
              <a:tr h="128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6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428254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D367D9-E044-4AE8-9770-146135C5B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53286"/>
              </p:ext>
            </p:extLst>
          </p:nvPr>
        </p:nvGraphicFramePr>
        <p:xfrm>
          <a:off x="550297" y="1772816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132525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794354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964721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35273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83002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41692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05370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1443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239141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527864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13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007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4.392.059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75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3.321.434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66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3.321.434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37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5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41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58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9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FF7590-6019-48A7-A6DC-48B35C9D4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77013"/>
              </p:ext>
            </p:extLst>
          </p:nvPr>
        </p:nvGraphicFramePr>
        <p:xfrm>
          <a:off x="557672" y="1705893"/>
          <a:ext cx="7953363" cy="3851213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3373864242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481598714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1950582657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93471962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16145611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02182274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637205333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979143653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1499811876"/>
                    </a:ext>
                  </a:extLst>
                </a:gridCol>
                <a:gridCol w="639681">
                  <a:extLst>
                    <a:ext uri="{9D8B030D-6E8A-4147-A177-3AD203B41FA5}">
                      <a16:colId xmlns:a16="http://schemas.microsoft.com/office/drawing/2014/main" val="1160099572"/>
                    </a:ext>
                  </a:extLst>
                </a:gridCol>
              </a:tblGrid>
              <a:tr h="126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2799"/>
                  </a:ext>
                </a:extLst>
              </a:tr>
              <a:tr h="3882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59598"/>
                  </a:ext>
                </a:extLst>
              </a:tr>
              <a:tr h="166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68.570.110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38.045.140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79862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1582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551349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74218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2783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58023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50805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62708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5.729.292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69892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5.729.292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07263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66157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85458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0066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20.826.257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18.122.189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55514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18.122.189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8485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13908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19531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2.886.511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6975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51533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06563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94693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4.303.988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5264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89078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68542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42204"/>
                  </a:ext>
                </a:extLst>
              </a:tr>
              <a:tr h="126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0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72601" y="1440364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161ABB-7272-413B-9252-36850028F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74197"/>
              </p:ext>
            </p:extLst>
          </p:nvPr>
        </p:nvGraphicFramePr>
        <p:xfrm>
          <a:off x="572601" y="1790431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297904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162609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52768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885347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17296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45158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11220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935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932547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168960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733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242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40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73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92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15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99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24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25289"/>
            <a:ext cx="77870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0A2843-16E3-4D36-AD7D-FBA30C756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56885"/>
              </p:ext>
            </p:extLst>
          </p:nvPr>
        </p:nvGraphicFramePr>
        <p:xfrm>
          <a:off x="538835" y="1678811"/>
          <a:ext cx="7777549" cy="4534321"/>
        </p:xfrm>
        <a:graphic>
          <a:graphicData uri="http://schemas.openxmlformats.org/drawingml/2006/table">
            <a:tbl>
              <a:tblPr/>
              <a:tblGrid>
                <a:gridCol w="260642">
                  <a:extLst>
                    <a:ext uri="{9D8B030D-6E8A-4147-A177-3AD203B41FA5}">
                      <a16:colId xmlns:a16="http://schemas.microsoft.com/office/drawing/2014/main" val="1259389562"/>
                    </a:ext>
                  </a:extLst>
                </a:gridCol>
                <a:gridCol w="260642">
                  <a:extLst>
                    <a:ext uri="{9D8B030D-6E8A-4147-A177-3AD203B41FA5}">
                      <a16:colId xmlns:a16="http://schemas.microsoft.com/office/drawing/2014/main" val="4221933903"/>
                    </a:ext>
                  </a:extLst>
                </a:gridCol>
                <a:gridCol w="260642">
                  <a:extLst>
                    <a:ext uri="{9D8B030D-6E8A-4147-A177-3AD203B41FA5}">
                      <a16:colId xmlns:a16="http://schemas.microsoft.com/office/drawing/2014/main" val="1998744703"/>
                    </a:ext>
                  </a:extLst>
                </a:gridCol>
                <a:gridCol w="2940037">
                  <a:extLst>
                    <a:ext uri="{9D8B030D-6E8A-4147-A177-3AD203B41FA5}">
                      <a16:colId xmlns:a16="http://schemas.microsoft.com/office/drawing/2014/main" val="2286686780"/>
                    </a:ext>
                  </a:extLst>
                </a:gridCol>
                <a:gridCol w="698520">
                  <a:extLst>
                    <a:ext uri="{9D8B030D-6E8A-4147-A177-3AD203B41FA5}">
                      <a16:colId xmlns:a16="http://schemas.microsoft.com/office/drawing/2014/main" val="3904358167"/>
                    </a:ext>
                  </a:extLst>
                </a:gridCol>
                <a:gridCol w="698520">
                  <a:extLst>
                    <a:ext uri="{9D8B030D-6E8A-4147-A177-3AD203B41FA5}">
                      <a16:colId xmlns:a16="http://schemas.microsoft.com/office/drawing/2014/main" val="1396477097"/>
                    </a:ext>
                  </a:extLst>
                </a:gridCol>
                <a:gridCol w="698520">
                  <a:extLst>
                    <a:ext uri="{9D8B030D-6E8A-4147-A177-3AD203B41FA5}">
                      <a16:colId xmlns:a16="http://schemas.microsoft.com/office/drawing/2014/main" val="1110843872"/>
                    </a:ext>
                  </a:extLst>
                </a:gridCol>
                <a:gridCol w="698520">
                  <a:extLst>
                    <a:ext uri="{9D8B030D-6E8A-4147-A177-3AD203B41FA5}">
                      <a16:colId xmlns:a16="http://schemas.microsoft.com/office/drawing/2014/main" val="3688541386"/>
                    </a:ext>
                  </a:extLst>
                </a:gridCol>
                <a:gridCol w="635966">
                  <a:extLst>
                    <a:ext uri="{9D8B030D-6E8A-4147-A177-3AD203B41FA5}">
                      <a16:colId xmlns:a16="http://schemas.microsoft.com/office/drawing/2014/main" val="3232929858"/>
                    </a:ext>
                  </a:extLst>
                </a:gridCol>
                <a:gridCol w="625540">
                  <a:extLst>
                    <a:ext uri="{9D8B030D-6E8A-4147-A177-3AD203B41FA5}">
                      <a16:colId xmlns:a16="http://schemas.microsoft.com/office/drawing/2014/main" val="1436320773"/>
                    </a:ext>
                  </a:extLst>
                </a:gridCol>
              </a:tblGrid>
              <a:tr h="1155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68452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78824"/>
                  </a:ext>
                </a:extLst>
              </a:tr>
              <a:tr h="1472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680.619.063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5.444.279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324.528.100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08694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20.822.240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12.337.088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35261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2.231.630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883.976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77523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31586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32107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222930,0%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07535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222930,0%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46616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7.013.781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01227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7.013.781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06225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15954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06282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78.342.703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2.873.097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16.971.082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73993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78.257.592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3.285.256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16.971.082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7476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31207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84.879.705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24648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80.616.180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7815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80.616.180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29033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68894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66058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313.044.319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-8.470.650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202.271.399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69903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312.907.799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-8.607.170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202.134.879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49737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277.657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0158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57853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38.050.706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50648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199.366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597539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22.595.673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936032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148.812.119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1.099.999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110.959.694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98870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26.399.261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-8.207.169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13.016.271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21395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3.782.509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755.489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67461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66877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16.251.561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55490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84778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52989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32856"/>
                  </a:ext>
                </a:extLst>
              </a:tr>
              <a:tr h="115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1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6" y="146950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FA4E55-F316-4C71-BDB3-832FB3C60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35693"/>
              </p:ext>
            </p:extLst>
          </p:nvPr>
        </p:nvGraphicFramePr>
        <p:xfrm>
          <a:off x="529335" y="1796687"/>
          <a:ext cx="7886701" cy="18464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077264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458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436553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606964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824897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28487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3648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1959927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931659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78312494"/>
                    </a:ext>
                  </a:extLst>
                </a:gridCol>
              </a:tblGrid>
              <a:tr h="149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7500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76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27.642.591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29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24.115.979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22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24.115.979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0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74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65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50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51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56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35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2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98553"/>
              </p:ext>
            </p:extLst>
          </p:nvPr>
        </p:nvGraphicFramePr>
        <p:xfrm>
          <a:off x="519807" y="2276872"/>
          <a:ext cx="810438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62166"/>
            <a:ext cx="794313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9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35F6FA-B5BC-4094-A0BD-FCAA0CD0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1067"/>
              </p:ext>
            </p:extLst>
          </p:nvPr>
        </p:nvGraphicFramePr>
        <p:xfrm>
          <a:off x="566359" y="1722650"/>
          <a:ext cx="7948992" cy="4353699"/>
        </p:xfrm>
        <a:graphic>
          <a:graphicData uri="http://schemas.openxmlformats.org/drawingml/2006/table">
            <a:tbl>
              <a:tblPr/>
              <a:tblGrid>
                <a:gridCol w="266386">
                  <a:extLst>
                    <a:ext uri="{9D8B030D-6E8A-4147-A177-3AD203B41FA5}">
                      <a16:colId xmlns:a16="http://schemas.microsoft.com/office/drawing/2014/main" val="737080497"/>
                    </a:ext>
                  </a:extLst>
                </a:gridCol>
                <a:gridCol w="266386">
                  <a:extLst>
                    <a:ext uri="{9D8B030D-6E8A-4147-A177-3AD203B41FA5}">
                      <a16:colId xmlns:a16="http://schemas.microsoft.com/office/drawing/2014/main" val="2778609041"/>
                    </a:ext>
                  </a:extLst>
                </a:gridCol>
                <a:gridCol w="266386">
                  <a:extLst>
                    <a:ext uri="{9D8B030D-6E8A-4147-A177-3AD203B41FA5}">
                      <a16:colId xmlns:a16="http://schemas.microsoft.com/office/drawing/2014/main" val="1623075467"/>
                    </a:ext>
                  </a:extLst>
                </a:gridCol>
                <a:gridCol w="3004848">
                  <a:extLst>
                    <a:ext uri="{9D8B030D-6E8A-4147-A177-3AD203B41FA5}">
                      <a16:colId xmlns:a16="http://schemas.microsoft.com/office/drawing/2014/main" val="2917524048"/>
                    </a:ext>
                  </a:extLst>
                </a:gridCol>
                <a:gridCol w="713918">
                  <a:extLst>
                    <a:ext uri="{9D8B030D-6E8A-4147-A177-3AD203B41FA5}">
                      <a16:colId xmlns:a16="http://schemas.microsoft.com/office/drawing/2014/main" val="1027092754"/>
                    </a:ext>
                  </a:extLst>
                </a:gridCol>
                <a:gridCol w="713918">
                  <a:extLst>
                    <a:ext uri="{9D8B030D-6E8A-4147-A177-3AD203B41FA5}">
                      <a16:colId xmlns:a16="http://schemas.microsoft.com/office/drawing/2014/main" val="1485042224"/>
                    </a:ext>
                  </a:extLst>
                </a:gridCol>
                <a:gridCol w="713918">
                  <a:extLst>
                    <a:ext uri="{9D8B030D-6E8A-4147-A177-3AD203B41FA5}">
                      <a16:colId xmlns:a16="http://schemas.microsoft.com/office/drawing/2014/main" val="3573312391"/>
                    </a:ext>
                  </a:extLst>
                </a:gridCol>
                <a:gridCol w="713918">
                  <a:extLst>
                    <a:ext uri="{9D8B030D-6E8A-4147-A177-3AD203B41FA5}">
                      <a16:colId xmlns:a16="http://schemas.microsoft.com/office/drawing/2014/main" val="2255454427"/>
                    </a:ext>
                  </a:extLst>
                </a:gridCol>
                <a:gridCol w="649985">
                  <a:extLst>
                    <a:ext uri="{9D8B030D-6E8A-4147-A177-3AD203B41FA5}">
                      <a16:colId xmlns:a16="http://schemas.microsoft.com/office/drawing/2014/main" val="4052302369"/>
                    </a:ext>
                  </a:extLst>
                </a:gridCol>
                <a:gridCol w="639329">
                  <a:extLst>
                    <a:ext uri="{9D8B030D-6E8A-4147-A177-3AD203B41FA5}">
                      <a16:colId xmlns:a16="http://schemas.microsoft.com/office/drawing/2014/main" val="18357749"/>
                    </a:ext>
                  </a:extLst>
                </a:gridCol>
              </a:tblGrid>
              <a:tr h="1266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64777"/>
                  </a:ext>
                </a:extLst>
              </a:tr>
              <a:tr h="387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24417"/>
                  </a:ext>
                </a:extLst>
              </a:tr>
              <a:tr h="1662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96.206.373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464.628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29.939.416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8635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2.784.414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1.669.530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7910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6829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04897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6401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3233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87120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9542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1.872.732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13584,3%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2936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1.863.487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00088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5511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9857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17.416.030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-513.521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4.286.840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8382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17.416.030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-513.521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4.286.840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4588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3837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2854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4317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52.892.965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-1.781.672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21.855.780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323517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52.775.817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21.855.780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7328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5406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5673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2.014.279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0928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22.304.921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11.614.028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16621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1.311.997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4824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3.564.136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3639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793.899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62377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6004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2286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9201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9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8"/>
            <a:ext cx="7886701" cy="76635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3F8DDB-3D9E-4DD5-974A-588827466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02525"/>
              </p:ext>
            </p:extLst>
          </p:nvPr>
        </p:nvGraphicFramePr>
        <p:xfrm>
          <a:off x="589787" y="179681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280324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002971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881461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814692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43402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97106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17974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581161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108320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239963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083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015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59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88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39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359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89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89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83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18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47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6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41C7FE-648B-47DA-94D4-EEA97EF66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88028"/>
              </p:ext>
            </p:extLst>
          </p:nvPr>
        </p:nvGraphicFramePr>
        <p:xfrm>
          <a:off x="564534" y="1725245"/>
          <a:ext cx="7950816" cy="3902012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1336518945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3249260301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841672120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23362342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1825767806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582148511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228758318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1195975517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3607185912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1698260484"/>
                    </a:ext>
                  </a:extLst>
                </a:gridCol>
              </a:tblGrid>
              <a:tr h="1243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978721"/>
                  </a:ext>
                </a:extLst>
              </a:tr>
              <a:tr h="3808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00779"/>
                  </a:ext>
                </a:extLst>
              </a:tr>
              <a:tr h="163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21.690.118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10004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79223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995248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74535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81715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5763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504748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08649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02056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68629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56936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789390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6670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51784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90839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11.703.998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11396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11.703.998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066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1.731.628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22593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13597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6.488.715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16608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89949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197360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00086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08109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504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39142"/>
                  </a:ext>
                </a:extLst>
              </a:tr>
              <a:tr h="124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2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9428" y="1450574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59EF99-6E8A-4E9D-AC01-91113850D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65455"/>
              </p:ext>
            </p:extLst>
          </p:nvPr>
        </p:nvGraphicFramePr>
        <p:xfrm>
          <a:off x="558254" y="184417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149777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45320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086233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300528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76665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677988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15912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16977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744458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120097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408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551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95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97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08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03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6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90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23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10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2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6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265687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FAE8EB-C721-4509-9F7C-15C249A79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05318"/>
              </p:ext>
            </p:extLst>
          </p:nvPr>
        </p:nvGraphicFramePr>
        <p:xfrm>
          <a:off x="540584" y="1648887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388170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675420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388956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63818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64462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7446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12724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26043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418339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576156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599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046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67.132.344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39.022.589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80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17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46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93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199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9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90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58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06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99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20.560.355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2.561.865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32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20.560.355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2.561.865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3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13.071.992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6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13.071.992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89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26.715.956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18.326.527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7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18.319.527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88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11.380.459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61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13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4.855.960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45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31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1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87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54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4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1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260EB4-07AA-455B-9AD0-87E0FA07B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02335"/>
              </p:ext>
            </p:extLst>
          </p:nvPr>
        </p:nvGraphicFramePr>
        <p:xfrm>
          <a:off x="534923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185569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194868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889411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732224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815869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51828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119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6029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328104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004968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896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127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004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61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51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2.498.713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6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2.498.713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943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44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63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27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0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38568E-BF59-46EA-8BF5-A2C1CF720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65835"/>
              </p:ext>
            </p:extLst>
          </p:nvPr>
        </p:nvGraphicFramePr>
        <p:xfrm>
          <a:off x="539551" y="1916832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63002994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580923414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963474729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2112921773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713475728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798154836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223241547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4281762863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61203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21292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3.755.811.222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33.120.283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1.636.969.512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28641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158.228.711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2.043.040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91.764.271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7949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21.362.658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9.181.297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3699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959.290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6625500,0%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860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8496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25464,5%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6435,7%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3332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8.620.188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7709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19.479.354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15.322.264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10.435.918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1472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5434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608.005.946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138.441.257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208.095.844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2225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346.783.542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249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1.817.477.537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126.032.883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956.193.870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2017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1.088.230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2091,2%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0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74721" y="1454836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3D23A9-91EC-4E6B-BDFC-501DAFE85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6387"/>
              </p:ext>
            </p:extLst>
          </p:nvPr>
        </p:nvGraphicFramePr>
        <p:xfrm>
          <a:off x="486943" y="2024603"/>
          <a:ext cx="7886699" cy="3677133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498338915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2674219331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66462766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4602314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12489541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192884717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417181202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549193145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073690866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29431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95979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329.333.233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-322.261.364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170.745.447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45679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249.937.428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-346.809.960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125.360.878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43246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22.972.791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56161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19.822.063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-1.751.115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16.115.829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22879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6.295.949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627992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39.926.096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2.664.819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18.391.368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0365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117.685.130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629.209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31.824.815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3276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94.725.687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3.322.338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52.844.203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883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67.916.118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4.130.021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29.612.958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8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164.849.743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745.099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43.185.327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5206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259.004.137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620.090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160.554.910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4027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127.557.694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1.269.488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73.954.772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5498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253.599.140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2.220.683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113.182.186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0391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434.948.885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1.879.890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160.309.387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7901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308.859.859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7.156.825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109.196.727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0618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205.813.529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91.620.894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63817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42.479.511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1.624.757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26.365.149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5822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68.570.110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1.446.702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38.045.140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8701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680.619.063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5.444.279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324.528.100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841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96.206.373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464.628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29.939.416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5364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86.126.637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5.644.698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21.690.118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2633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67.132.344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3.007.350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39.022.589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2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425688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7AD690-DCD0-4FCC-A473-3979D7EA5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35409"/>
              </p:ext>
            </p:extLst>
          </p:nvPr>
        </p:nvGraphicFramePr>
        <p:xfrm>
          <a:off x="483509" y="1866793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777705820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69646924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168096972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77961510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45351366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92518883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718155785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1660381961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254918737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79472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203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4642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4.414.583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753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3.003.550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4540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7.066.107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178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6.017.965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15013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5.531.886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2796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6.804.599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9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16.828.744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9191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12.552.949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9150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1.990.950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01386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4.392.059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1627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4550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27.642.591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559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1.370.013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9285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239.756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4341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4.098.895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4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B7E6EC-6664-4B56-B2C6-5D8290F15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09612"/>
              </p:ext>
            </p:extLst>
          </p:nvPr>
        </p:nvGraphicFramePr>
        <p:xfrm>
          <a:off x="539549" y="1858099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524635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39039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706798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27037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25542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422739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8720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47847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16857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857037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006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01719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249.937.428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-346.809.960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125.360.878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492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55.119.135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31.805.059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818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3.061.572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845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84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701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731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880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496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114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879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904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7097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02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404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717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258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3.868.465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536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577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885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474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281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006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254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309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546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22.996.606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-1.192.905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14.668.468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470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453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14.643.874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1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537465-5FF2-4869-885C-B8B25A817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51000"/>
              </p:ext>
            </p:extLst>
          </p:nvPr>
        </p:nvGraphicFramePr>
        <p:xfrm>
          <a:off x="552873" y="1870478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39542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67862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240035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911575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58102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636627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6640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56133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228581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11681665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9759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282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73.629.109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141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73.490.167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770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261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157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882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284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59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070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368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6.508.352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283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46.182.589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381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18.946.381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228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359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276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628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53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13341</Words>
  <Application>Microsoft Office PowerPoint</Application>
  <PresentationFormat>Presentación en pantalla (4:3)</PresentationFormat>
  <Paragraphs>8220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JULIO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JULIO DE 2021  PARTIDA 18 MINISTERIO DE VIVIENDA Y URBANISMO</vt:lpstr>
      <vt:lpstr>EJECUCIÓN ACUMULADA DE GASTOS A JULIO DE 2021  PARTIDA 18 RESUMEN POR CAPÍTULOS</vt:lpstr>
      <vt:lpstr>EJECUCIÓN ACUMULADA DE GASTOS A JULIO DE 2021  PARTIDA 18 RESUMEN FET – Covid -19</vt:lpstr>
      <vt:lpstr>EJECUCIÓN ACUMULADA DE GASTOS A JULIO DE 2021  PARTIDA 18. CAPÍTULO 01. PROGRAMA 01: SUBSECRETARÍA DE VIVIENDA Y URBANISMO</vt:lpstr>
      <vt:lpstr>EJECUCIÓN ACUMULADA DE GASTOS A JULIO DE 2021  PARTIDA 18. CAPÍTULO 01. PROGRAMA 01: SUBSECRETARÍA DE VIVIENDA Y URBANISMO</vt:lpstr>
      <vt:lpstr>EJECUCIÓN ACUMULADA DE GASTOS A JULIO DE 2021  PARTIDA 18. CAPÍTULO 01. PROGRAMA 01: SUBSECRETARÍA DE VIVIENDA Y URBANISMO FET – Covid - 19</vt:lpstr>
      <vt:lpstr>EJECUCIÓN ACUMULADA DE GASTOS A JULIO DE 2021  PARTIDA 18. CAPÍTULO 01. PROGRAMA 02: ASENTAMIENTOS PRECARIOS</vt:lpstr>
      <vt:lpstr>EJECUCIÓN ACUMULADA DE GASTOS A JULIO DE 2021  PARTIDA 18. CAPÍTULO 01. PROGRAMA 04: RECUPERACIÓN DE BARRIOS</vt:lpstr>
      <vt:lpstr>EJECUCIÓN ACUMULADA DE GASTOS A JULIO DE 2021  PARTIDA 18. CAPÍTULO 02. PROGRAMA 01: PARQUE METROPOLITANO</vt:lpstr>
      <vt:lpstr>EJECUCIÓN ACUMULADA DE GASTOS A JULIO DE 2021  PARTIDA 18. CAPÍTULO 21. PROGRAMA 01: SERVIU I REGIÓN</vt:lpstr>
      <vt:lpstr>EJECUCIÓN ACUMULADA DE GASTOS A JULIO DE 2021  PARTIDA 18. CAPÍTULO 21. PROGRAMA 01: SERVIU I REGIÓN  FET – Covid - 19</vt:lpstr>
      <vt:lpstr>EJECUCIÓN ACUMULADA DE GASTOS A JULIO DE 2021  PARTIDA 18. CAPÍTULO 22. PROGRAMA 01: SERVIU II REGIÓN</vt:lpstr>
      <vt:lpstr>EJECUCIÓN ACUMULADA DE GASTOS A JULIO DE 2021  PARTIDA 18. CAPÍTULO 22. PROGRAMA 01: SERVIU II REGIÓN FET – Covid - 19</vt:lpstr>
      <vt:lpstr>EJECUCIÓN ACUMULADA DE GASTOS A JULIO DE 2021  PARTIDA 18. CAPÍTULO 23. PROGRAMA 01: SERVIU III REGIÓN</vt:lpstr>
      <vt:lpstr>EJECUCIÓN ACUMULADA DE GASTOS A JULIO DE 2021  PARTIDA 18. CAPÍTULO 23. PROGRAMA 01: SERVIU III REGIÓN FET – Covid - 19</vt:lpstr>
      <vt:lpstr>EJECUCIÓN ACUMULADA DE GASTOS A JULIO DE 2021  PARTIDA 18. CAPÍTULO 24. PROGRAMA 01: SERVIU IV REGIÓN</vt:lpstr>
      <vt:lpstr>EJECUCIÓN ACUMULADA DE GASTOS A JULIO DE 2021  PARTIDA 18. CAPÍTULO 24. PROGRAMA 01: SERVIU IV REGIÓN FET – Covid - 19</vt:lpstr>
      <vt:lpstr>EJECUCIÓN ACUMULADA DE GASTOS A JULIO DE 2021  PARTIDA 18. CAPÍTULO 25. PROGRAMA 01: SERVIU V REGIÓN</vt:lpstr>
      <vt:lpstr>EJECUCIÓN ACUMULADA DE GASTOS A JULIO DE 2021  PARTIDA 18. CAPÍTULO 25. PROGRAMA 01: SERVIU V REGIÓN FET – Covid - 19</vt:lpstr>
      <vt:lpstr>EJECUCIÓN ACUMULADA DE GASTOS A JULIO DE 2021  PARTIDA 18. CAPÍTULO 26. PROGRAMA 01: SERVIU VI REGIÓN</vt:lpstr>
      <vt:lpstr>EJECUCIÓN ACUMULADA DE GASTOS A JULIO DE 2021  PARTIDA 18. CAPÍTULO 26. PROGRAMA 01: SERVIU VI REGIÓN FET – Covid - 19</vt:lpstr>
      <vt:lpstr>EJECUCIÓN ACUMULADA DE GASTOS A JULIO DE 2021  PARTIDA 18. CAPÍTULO 27. PROGRAMA 01: SERVIU VII REGIÓN</vt:lpstr>
      <vt:lpstr>EJECUCIÓN ACUMULADA DE GASTOS A JULIO DE 2021  PARTIDA 18. CAPÍTULO 27. PROGRAMA 01: SERVIU VII REGIÓN FET – Covid - 19</vt:lpstr>
      <vt:lpstr>EJECUCIÓN ACUMULADA DE GASTOS A JULIO DE 2021  PARTIDA 18. CAPÍTULO 28. PROGRAMA 01: SERVIU VIII REGIÓN</vt:lpstr>
      <vt:lpstr>EJECUCIÓN ACUMULADA DE GASTOS A JULIO DE 2021  PARTIDA 18. CAPÍTULO 28. PROGRAMA 01: SERVIU VIII REGIÓN FET – Covid - 19</vt:lpstr>
      <vt:lpstr>EJECUCIÓN ACUMULADA DE GASTOS A JULIO DE 2021  PARTIDA 18. CAPÍTULO 29. PROGRAMA 01: SERVIU IX REGIÓN</vt:lpstr>
      <vt:lpstr>EJECUCIÓN ACUMULADA DE GASTOS A JULIO DE 2021  PARTIDA 18. CAPÍTULO 29. PROGRAMA 01: SERVIU IX REGIÓN FET – Covid - 19</vt:lpstr>
      <vt:lpstr>EJECUCIÓN ACUMULADA DE GASTOS A JULIO DE 2021  PARTIDA 18. CAPÍTULO 30. PROGRAMA 01: SERVIU X REGIÓN</vt:lpstr>
      <vt:lpstr>EJECUCIÓN ACUMULADA DE GASTOS A JULIO DE 2021  PARTIDA 18. CAPÍTULO 30. PROGRAMA 01: SERVIU X REGIÓN FET – Covid - 19</vt:lpstr>
      <vt:lpstr>EJECUCIÓN ACUMULADA DE GASTOS A JULIO DE 2021  PARTIDA 18. CAPÍTULO 31. PROGRAMA 01: SERVIU XI REGIÓN</vt:lpstr>
      <vt:lpstr>EJECUCIÓN ACUMULADA DE GASTOS A JULIO DE 2021  PARTIDA 18. CAPÍTULO 31. PROGRAMA 01: SERVIU XI REGIÓN FET – Covid - 19</vt:lpstr>
      <vt:lpstr>EJECUCIÓN ACUMULADA DE GASTOS A JULIO DE 2021  PARTIDA 18. CAPÍTULO 32. PROGRAMA 01: SERVIU XII REGIÓN</vt:lpstr>
      <vt:lpstr>EJECUCIÓN ACUMULADA DE GASTOS A JULIO DE 2021  PARTIDA 18. CAPÍTULO 32. PROGRAMA 01: SERVIU XII REGIÓN FET – Covid - 19</vt:lpstr>
      <vt:lpstr>EJECUCIÓN ACUMULADA DE GASTOS A JULIO DE 2021  PARTIDA 18. CAPÍTULO 33. PROGRAMA 01: SERVIU REGIÓN METROPOLITANA</vt:lpstr>
      <vt:lpstr>EJECUCIÓN ACUMULADA DE GASTOS A JULIO DE 2021  PARTIDA 18. CAPÍTULO 33. PROGRAMA 01: SERVIU REGIÓN METROPOLITANA FET – Covid - 19</vt:lpstr>
      <vt:lpstr>EJECUCIÓN ACUMULADA DE GASTOS A JULIO DE 2021  PARTIDA 18. CAPÍTULO 34. PROGRAMA 01: SERVIU XIV REGIÓN</vt:lpstr>
      <vt:lpstr>EJECUCIÓN ACUMULADA DE GASTOS A JULIO DE 2021  PARTIDA 18. CAPÍTULO 34. PROGRAMA 01: SERVIU XIV REGIÓN FET – Covid - 19</vt:lpstr>
      <vt:lpstr>EJECUCIÓN ACUMULADA DE GASTOS A JULIO DE 2021  PARTIDA 18. CAPÍTULO 35. PROGRAMA 01: SERVIU XV REGIÓN</vt:lpstr>
      <vt:lpstr>EJECUCIÓN ACUMULADA DE GASTOS A JULIO DE 2021  PARTIDA 18. CAPÍTULO 35. PROGRAMA 01: SERVIU XV REGIÓN FET – Covid - 19</vt:lpstr>
      <vt:lpstr>EJECUCIÓN ACUMULADA DE GASTOS A JULIO DE 2021  PARTIDA 18. CAPÍTULO 36. PROGRAMA 01: SERVIU XVI REGIÓN</vt:lpstr>
      <vt:lpstr>EJECUCIÓN ACUMULADA DE GASTOS A JULIO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106</cp:revision>
  <dcterms:created xsi:type="dcterms:W3CDTF">2019-12-13T17:53:17Z</dcterms:created>
  <dcterms:modified xsi:type="dcterms:W3CDTF">2021-09-16T21:16:18Z</dcterms:modified>
</cp:coreProperties>
</file>