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7" r:id="rId2"/>
    <p:sldId id="281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2" r:id="rId15"/>
    <p:sldId id="271" r:id="rId16"/>
    <p:sldId id="272" r:id="rId17"/>
    <p:sldId id="273" r:id="rId18"/>
    <p:sldId id="274" r:id="rId19"/>
    <p:sldId id="283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32F-4841-91CE-114B70DC84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32F-4841-91CE-114B70DC84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32F-4841-91CE-114B70DC846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32F-4841-91CE-114B70DC846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32F-4841-91CE-114B70DC846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32F-4841-91CE-114B70DC846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32F-4841-91CE-114B70DC846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32F-4841-91CE-114B70DC846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232F-4841-91CE-114B70DC8465}"/>
              </c:ext>
            </c:extLst>
          </c:dPt>
          <c:dLbls>
            <c:dLbl>
              <c:idx val="3"/>
              <c:layout>
                <c:manualLayout>
                  <c:x val="7.5937954566531775E-3"/>
                  <c:y val="4.9082016891740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2F-4841-91CE-114B70DC8465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15'!$B$56:$C$62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FINANCIEROS</c:v>
                  </c:pt>
                  <c:pt idx="5">
                    <c:v>PRÉSTAMOS</c:v>
                  </c:pt>
                  <c:pt idx="6">
                    <c:v>OTROS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30</c:v>
                  </c:pt>
                  <c:pt idx="5">
                    <c:v>32</c:v>
                  </c:pt>
                </c:lvl>
              </c:multiLvlStrCache>
            </c:multiLvlStrRef>
          </c:cat>
          <c:val>
            <c:numRef>
              <c:f>'Partida 15'!$D$56:$D$62</c:f>
              <c:numCache>
                <c:formatCode>0.0%</c:formatCode>
                <c:ptCount val="7"/>
                <c:pt idx="0">
                  <c:v>1.9502202143094709E-2</c:v>
                </c:pt>
                <c:pt idx="1">
                  <c:v>1.1056712310629352E-2</c:v>
                </c:pt>
                <c:pt idx="2">
                  <c:v>0.64886612963622636</c:v>
                </c:pt>
                <c:pt idx="3">
                  <c:v>0.14146378968966672</c:v>
                </c:pt>
                <c:pt idx="4">
                  <c:v>0.16778935500687461</c:v>
                </c:pt>
                <c:pt idx="5">
                  <c:v>9.9153730530249316E-3</c:v>
                </c:pt>
                <c:pt idx="6" formatCode="0%">
                  <c:v>1.4064381604833678E-3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32F-4841-91CE-114B70DC84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409986235558904"/>
          <c:y val="0.18773289575459531"/>
          <c:w val="0.31278949433453501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2019 - 2020 - 2021 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15'!$C$27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8.29531314807135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93-4021-8529-4EDB356AF550}"/>
                </c:ext>
              </c:extLst>
            </c:dLbl>
            <c:dLbl>
              <c:idx val="3"/>
              <c:layout>
                <c:manualLayout>
                  <c:x val="0"/>
                  <c:y val="-5.092592592592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93-4021-8529-4EDB356AF5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FF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15'!$D$27:$J$27</c:f>
              <c:numCache>
                <c:formatCode>0.0%</c:formatCode>
                <c:ptCount val="7"/>
                <c:pt idx="0">
                  <c:v>9.1491001444680878E-2</c:v>
                </c:pt>
                <c:pt idx="1">
                  <c:v>8.0550601234816777E-2</c:v>
                </c:pt>
                <c:pt idx="2">
                  <c:v>0.13842955397608928</c:v>
                </c:pt>
                <c:pt idx="3">
                  <c:v>0.10254462133974211</c:v>
                </c:pt>
                <c:pt idx="4">
                  <c:v>0.14073846594664385</c:v>
                </c:pt>
                <c:pt idx="5">
                  <c:v>0.16719968496293178</c:v>
                </c:pt>
                <c:pt idx="6">
                  <c:v>0.21697764265203415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93-4021-8529-4EDB356AF550}"/>
            </c:ext>
          </c:extLst>
        </c:ser>
        <c:ser>
          <c:idx val="1"/>
          <c:order val="1"/>
          <c:tx>
            <c:strRef>
              <c:f>'Partida 15'!$C$28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15'!$D$28:$O$28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  <c:pt idx="3">
                  <c:v>9.657250002028854E-2</c:v>
                </c:pt>
                <c:pt idx="4">
                  <c:v>8.9770029510656921E-2</c:v>
                </c:pt>
                <c:pt idx="5">
                  <c:v>8.0662320861589518E-2</c:v>
                </c:pt>
                <c:pt idx="6">
                  <c:v>7.9807179738724379E-2</c:v>
                </c:pt>
                <c:pt idx="7">
                  <c:v>9.11039737089792E-2</c:v>
                </c:pt>
                <c:pt idx="8">
                  <c:v>8.7063294098505675E-2</c:v>
                </c:pt>
                <c:pt idx="9">
                  <c:v>7.8261542476379467E-2</c:v>
                </c:pt>
                <c:pt idx="10">
                  <c:v>8.1497084544720461E-2</c:v>
                </c:pt>
                <c:pt idx="11">
                  <c:v>9.9537516012179791E-2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93-4021-8529-4EDB356AF550}"/>
            </c:ext>
          </c:extLst>
        </c:ser>
        <c:ser>
          <c:idx val="2"/>
          <c:order val="2"/>
          <c:tx>
            <c:strRef>
              <c:f>'Partida 15'!$C$29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15'!$D$29:$O$29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93-4021-8529-4EDB356AF5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425263648"/>
        <c:axId val="425269920"/>
      </c:barChart>
      <c:catAx>
        <c:axId val="42526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920"/>
        <c:crosses val="autoZero"/>
        <c:auto val="1"/>
        <c:lblAlgn val="ctr"/>
        <c:lblOffset val="100"/>
        <c:noMultiLvlLbl val="0"/>
      </c:catAx>
      <c:valAx>
        <c:axId val="42526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36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s-CL" sz="1200" b="1">
                <a:latin typeface="Calibri" panose="020F0502020204030204" pitchFamily="34" charset="0"/>
                <a:cs typeface="Calibri" panose="020F0502020204030204" pitchFamily="34" charset="0"/>
              </a:rPr>
              <a:t>% de Ejecución</a:t>
            </a:r>
            <a:r>
              <a:rPr lang="es-CL" sz="1200" b="1" baseline="0">
                <a:latin typeface="Calibri" panose="020F0502020204030204" pitchFamily="34" charset="0"/>
                <a:cs typeface="Calibri" panose="020F0502020204030204" pitchFamily="34" charset="0"/>
              </a:rPr>
              <a:t> Acumulada 2019 - 2020 - 2021 </a:t>
            </a:r>
            <a:endParaRPr lang="es-CL" sz="1200" b="1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0395587806427"/>
          <c:y val="0.17171296296296298"/>
          <c:w val="0.85629299401300329"/>
          <c:h val="0.61498432487605714"/>
        </c:manualLayout>
      </c:layout>
      <c:lineChart>
        <c:grouping val="standard"/>
        <c:varyColors val="0"/>
        <c:ser>
          <c:idx val="0"/>
          <c:order val="0"/>
          <c:tx>
            <c:strRef>
              <c:f>'Partida 15'!$C$20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53594771241830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2E-4269-A8C0-91E48DC6AE58}"/>
                </c:ext>
              </c:extLst>
            </c:dLbl>
            <c:dLbl>
              <c:idx val="1"/>
              <c:layout>
                <c:manualLayout>
                  <c:x val="-7.0806100217864917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2E-4269-A8C0-91E48DC6AE58}"/>
                </c:ext>
              </c:extLst>
            </c:dLbl>
            <c:dLbl>
              <c:idx val="2"/>
              <c:layout>
                <c:manualLayout>
                  <c:x val="-7.3529411764705885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2E-4269-A8C0-91E48DC6AE58}"/>
                </c:ext>
              </c:extLst>
            </c:dLbl>
            <c:dLbl>
              <c:idx val="3"/>
              <c:layout>
                <c:manualLayout>
                  <c:x val="-5.9912854030501089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2E-4269-A8C0-91E48DC6AE58}"/>
                </c:ext>
              </c:extLst>
            </c:dLbl>
            <c:dLbl>
              <c:idx val="4"/>
              <c:layout>
                <c:manualLayout>
                  <c:x val="-7.3529411764705885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2E-4269-A8C0-91E48DC6AE58}"/>
                </c:ext>
              </c:extLst>
            </c:dLbl>
            <c:dLbl>
              <c:idx val="5"/>
              <c:layout>
                <c:manualLayout>
                  <c:x val="-7.6252723311546894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2E-4269-A8C0-91E48DC6AE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ysClr val="windowText" lastClr="00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15'!$D$20:$J$20</c:f>
              <c:numCache>
                <c:formatCode>0.0%</c:formatCode>
                <c:ptCount val="7"/>
                <c:pt idx="0">
                  <c:v>9.1491001444680878E-2</c:v>
                </c:pt>
                <c:pt idx="1">
                  <c:v>0.1717751114617794</c:v>
                </c:pt>
                <c:pt idx="2">
                  <c:v>0.31016667949884208</c:v>
                </c:pt>
                <c:pt idx="3">
                  <c:v>0.41158799626364473</c:v>
                </c:pt>
                <c:pt idx="4">
                  <c:v>0.49458851356766487</c:v>
                </c:pt>
                <c:pt idx="5">
                  <c:v>0.66024387536781892</c:v>
                </c:pt>
                <c:pt idx="6">
                  <c:v>0.81170283508570529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E2E-4269-A8C0-91E48DC6AE58}"/>
            </c:ext>
          </c:extLst>
        </c:ser>
        <c:ser>
          <c:idx val="1"/>
          <c:order val="1"/>
          <c:tx>
            <c:strRef>
              <c:f>'Partida 15'!$C$21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15'!$D$21:$O$21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  <c:pt idx="3">
                  <c:v>0.35177601071528464</c:v>
                </c:pt>
                <c:pt idx="4">
                  <c:v>0.44223056309923758</c:v>
                </c:pt>
                <c:pt idx="5">
                  <c:v>0.52287086618824841</c:v>
                </c:pt>
                <c:pt idx="6">
                  <c:v>0.60170541642836894</c:v>
                </c:pt>
                <c:pt idx="7">
                  <c:v>0.69228558411223184</c:v>
                </c:pt>
                <c:pt idx="8">
                  <c:v>0.77926821593443296</c:v>
                </c:pt>
                <c:pt idx="9">
                  <c:v>0.83429796539159906</c:v>
                </c:pt>
                <c:pt idx="10">
                  <c:v>0.91544098971450327</c:v>
                </c:pt>
                <c:pt idx="11">
                  <c:v>0.98948465778352435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E2E-4269-A8C0-91E48DC6AE58}"/>
            </c:ext>
          </c:extLst>
        </c:ser>
        <c:ser>
          <c:idx val="2"/>
          <c:order val="2"/>
          <c:tx>
            <c:strRef>
              <c:f>'Partida 15'!$C$22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15'!$D$22:$O$22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E2E-4269-A8C0-91E48DC6AE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269136"/>
        <c:axId val="425270704"/>
      </c:lineChart>
      <c:catAx>
        <c:axId val="42526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70704"/>
        <c:crosses val="autoZero"/>
        <c:auto val="1"/>
        <c:lblAlgn val="ctr"/>
        <c:lblOffset val="100"/>
        <c:noMultiLvlLbl val="0"/>
      </c:catAx>
      <c:valAx>
        <c:axId val="42527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1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16-09-2021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40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26618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EBF412-A672-4F70-81C3-676C8C8CD8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492074"/>
              </p:ext>
            </p:extLst>
          </p:nvPr>
        </p:nvGraphicFramePr>
        <p:xfrm>
          <a:off x="539535" y="1764371"/>
          <a:ext cx="8064913" cy="3329258"/>
        </p:xfrm>
        <a:graphic>
          <a:graphicData uri="http://schemas.openxmlformats.org/drawingml/2006/table">
            <a:tbl>
              <a:tblPr/>
              <a:tblGrid>
                <a:gridCol w="723581">
                  <a:extLst>
                    <a:ext uri="{9D8B030D-6E8A-4147-A177-3AD203B41FA5}">
                      <a16:colId xmlns:a16="http://schemas.microsoft.com/office/drawing/2014/main" val="4077644864"/>
                    </a:ext>
                  </a:extLst>
                </a:gridCol>
                <a:gridCol w="271343">
                  <a:extLst>
                    <a:ext uri="{9D8B030D-6E8A-4147-A177-3AD203B41FA5}">
                      <a16:colId xmlns:a16="http://schemas.microsoft.com/office/drawing/2014/main" val="2732891863"/>
                    </a:ext>
                  </a:extLst>
                </a:gridCol>
                <a:gridCol w="280388">
                  <a:extLst>
                    <a:ext uri="{9D8B030D-6E8A-4147-A177-3AD203B41FA5}">
                      <a16:colId xmlns:a16="http://schemas.microsoft.com/office/drawing/2014/main" val="2534508297"/>
                    </a:ext>
                  </a:extLst>
                </a:gridCol>
                <a:gridCol w="2448115">
                  <a:extLst>
                    <a:ext uri="{9D8B030D-6E8A-4147-A177-3AD203B41FA5}">
                      <a16:colId xmlns:a16="http://schemas.microsoft.com/office/drawing/2014/main" val="2678788581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2519269650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1553979091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1781557460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1326594608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4249556851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708864181"/>
                    </a:ext>
                  </a:extLst>
                </a:gridCol>
              </a:tblGrid>
              <a:tr h="1504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13319"/>
                  </a:ext>
                </a:extLst>
              </a:tr>
              <a:tr h="4608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693556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6.353.784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6.763.514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409.730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556429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3.369.996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3.361.035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-8.961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1.972.468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633583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1.133.495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1.122.836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459.728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377926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140.480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864597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133.871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805755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133.871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019469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890811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553674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826522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460622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378399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974554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760624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072737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785103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066967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24813"/>
                  </a:ext>
                </a:extLst>
              </a:tr>
              <a:tr h="1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482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001" y="701954"/>
            <a:ext cx="80519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02" y="1364865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19342AB-9EC1-4519-83BF-033BF9043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098870"/>
              </p:ext>
            </p:extLst>
          </p:nvPr>
        </p:nvGraphicFramePr>
        <p:xfrm>
          <a:off x="546001" y="1683934"/>
          <a:ext cx="8037206" cy="4235590"/>
        </p:xfrm>
        <a:graphic>
          <a:graphicData uri="http://schemas.openxmlformats.org/drawingml/2006/table">
            <a:tbl>
              <a:tblPr/>
              <a:tblGrid>
                <a:gridCol w="732876">
                  <a:extLst>
                    <a:ext uri="{9D8B030D-6E8A-4147-A177-3AD203B41FA5}">
                      <a16:colId xmlns:a16="http://schemas.microsoft.com/office/drawing/2014/main" val="2982281541"/>
                    </a:ext>
                  </a:extLst>
                </a:gridCol>
                <a:gridCol w="256507">
                  <a:extLst>
                    <a:ext uri="{9D8B030D-6E8A-4147-A177-3AD203B41FA5}">
                      <a16:colId xmlns:a16="http://schemas.microsoft.com/office/drawing/2014/main" val="1506013790"/>
                    </a:ext>
                  </a:extLst>
                </a:gridCol>
                <a:gridCol w="256507">
                  <a:extLst>
                    <a:ext uri="{9D8B030D-6E8A-4147-A177-3AD203B41FA5}">
                      <a16:colId xmlns:a16="http://schemas.microsoft.com/office/drawing/2014/main" val="4011034757"/>
                    </a:ext>
                  </a:extLst>
                </a:gridCol>
                <a:gridCol w="2259700">
                  <a:extLst>
                    <a:ext uri="{9D8B030D-6E8A-4147-A177-3AD203B41FA5}">
                      <a16:colId xmlns:a16="http://schemas.microsoft.com/office/drawing/2014/main" val="1879844138"/>
                    </a:ext>
                  </a:extLst>
                </a:gridCol>
                <a:gridCol w="769520">
                  <a:extLst>
                    <a:ext uri="{9D8B030D-6E8A-4147-A177-3AD203B41FA5}">
                      <a16:colId xmlns:a16="http://schemas.microsoft.com/office/drawing/2014/main" val="1692507507"/>
                    </a:ext>
                  </a:extLst>
                </a:gridCol>
                <a:gridCol w="769520">
                  <a:extLst>
                    <a:ext uri="{9D8B030D-6E8A-4147-A177-3AD203B41FA5}">
                      <a16:colId xmlns:a16="http://schemas.microsoft.com/office/drawing/2014/main" val="4207629010"/>
                    </a:ext>
                  </a:extLst>
                </a:gridCol>
                <a:gridCol w="769520">
                  <a:extLst>
                    <a:ext uri="{9D8B030D-6E8A-4147-A177-3AD203B41FA5}">
                      <a16:colId xmlns:a16="http://schemas.microsoft.com/office/drawing/2014/main" val="544599420"/>
                    </a:ext>
                  </a:extLst>
                </a:gridCol>
                <a:gridCol w="745090">
                  <a:extLst>
                    <a:ext uri="{9D8B030D-6E8A-4147-A177-3AD203B41FA5}">
                      <a16:colId xmlns:a16="http://schemas.microsoft.com/office/drawing/2014/main" val="3767628975"/>
                    </a:ext>
                  </a:extLst>
                </a:gridCol>
                <a:gridCol w="745090">
                  <a:extLst>
                    <a:ext uri="{9D8B030D-6E8A-4147-A177-3AD203B41FA5}">
                      <a16:colId xmlns:a16="http://schemas.microsoft.com/office/drawing/2014/main" val="3814400740"/>
                    </a:ext>
                  </a:extLst>
                </a:gridCol>
                <a:gridCol w="732876">
                  <a:extLst>
                    <a:ext uri="{9D8B030D-6E8A-4147-A177-3AD203B41FA5}">
                      <a16:colId xmlns:a16="http://schemas.microsoft.com/office/drawing/2014/main" val="1122405001"/>
                    </a:ext>
                  </a:extLst>
                </a:gridCol>
              </a:tblGrid>
              <a:tr h="1398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445623"/>
                  </a:ext>
                </a:extLst>
              </a:tr>
              <a:tr h="4281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934502"/>
                  </a:ext>
                </a:extLst>
              </a:tr>
              <a:tr h="14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43.309.385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44.137.496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15.031.189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18880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8.025.565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8.003.008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4.436.112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99907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3.900.401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4.200.401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1.948.252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91634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27451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99143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302261"/>
                  </a:ext>
                </a:extLst>
              </a:tr>
              <a:tr h="163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59433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45967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92884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76129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82200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33965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57855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82934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274.642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97.584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89189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46507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915341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32.317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65907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26668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99992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587781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8.281.002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50472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8.281.002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57097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267.130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13356,5%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1327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267.130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13356,5%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50185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006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299" y="715041"/>
            <a:ext cx="799632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2099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B770222-2321-4C22-B4E6-A11CF13B0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301998"/>
              </p:ext>
            </p:extLst>
          </p:nvPr>
        </p:nvGraphicFramePr>
        <p:xfrm>
          <a:off x="505298" y="1916832"/>
          <a:ext cx="7996321" cy="4195630"/>
        </p:xfrm>
        <a:graphic>
          <a:graphicData uri="http://schemas.openxmlformats.org/drawingml/2006/table">
            <a:tbl>
              <a:tblPr/>
              <a:tblGrid>
                <a:gridCol w="664744">
                  <a:extLst>
                    <a:ext uri="{9D8B030D-6E8A-4147-A177-3AD203B41FA5}">
                      <a16:colId xmlns:a16="http://schemas.microsoft.com/office/drawing/2014/main" val="3806629429"/>
                    </a:ext>
                  </a:extLst>
                </a:gridCol>
                <a:gridCol w="249279">
                  <a:extLst>
                    <a:ext uri="{9D8B030D-6E8A-4147-A177-3AD203B41FA5}">
                      <a16:colId xmlns:a16="http://schemas.microsoft.com/office/drawing/2014/main" val="2170397653"/>
                    </a:ext>
                  </a:extLst>
                </a:gridCol>
                <a:gridCol w="257588">
                  <a:extLst>
                    <a:ext uri="{9D8B030D-6E8A-4147-A177-3AD203B41FA5}">
                      <a16:colId xmlns:a16="http://schemas.microsoft.com/office/drawing/2014/main" val="344541058"/>
                    </a:ext>
                  </a:extLst>
                </a:gridCol>
                <a:gridCol w="2647900">
                  <a:extLst>
                    <a:ext uri="{9D8B030D-6E8A-4147-A177-3AD203B41FA5}">
                      <a16:colId xmlns:a16="http://schemas.microsoft.com/office/drawing/2014/main" val="176091340"/>
                    </a:ext>
                  </a:extLst>
                </a:gridCol>
                <a:gridCol w="664744">
                  <a:extLst>
                    <a:ext uri="{9D8B030D-6E8A-4147-A177-3AD203B41FA5}">
                      <a16:colId xmlns:a16="http://schemas.microsoft.com/office/drawing/2014/main" val="1154520008"/>
                    </a:ext>
                  </a:extLst>
                </a:gridCol>
                <a:gridCol w="686903">
                  <a:extLst>
                    <a:ext uri="{9D8B030D-6E8A-4147-A177-3AD203B41FA5}">
                      <a16:colId xmlns:a16="http://schemas.microsoft.com/office/drawing/2014/main" val="3208179017"/>
                    </a:ext>
                  </a:extLst>
                </a:gridCol>
                <a:gridCol w="742297">
                  <a:extLst>
                    <a:ext uri="{9D8B030D-6E8A-4147-A177-3AD203B41FA5}">
                      <a16:colId xmlns:a16="http://schemas.microsoft.com/office/drawing/2014/main" val="925416665"/>
                    </a:ext>
                  </a:extLst>
                </a:gridCol>
                <a:gridCol w="742297">
                  <a:extLst>
                    <a:ext uri="{9D8B030D-6E8A-4147-A177-3AD203B41FA5}">
                      <a16:colId xmlns:a16="http://schemas.microsoft.com/office/drawing/2014/main" val="2690264955"/>
                    </a:ext>
                  </a:extLst>
                </a:gridCol>
                <a:gridCol w="675825">
                  <a:extLst>
                    <a:ext uri="{9D8B030D-6E8A-4147-A177-3AD203B41FA5}">
                      <a16:colId xmlns:a16="http://schemas.microsoft.com/office/drawing/2014/main" val="471682645"/>
                    </a:ext>
                  </a:extLst>
                </a:gridCol>
                <a:gridCol w="664744">
                  <a:extLst>
                    <a:ext uri="{9D8B030D-6E8A-4147-A177-3AD203B41FA5}">
                      <a16:colId xmlns:a16="http://schemas.microsoft.com/office/drawing/2014/main" val="3292862522"/>
                    </a:ext>
                  </a:extLst>
                </a:gridCol>
              </a:tblGrid>
              <a:tr h="1342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829168"/>
                  </a:ext>
                </a:extLst>
              </a:tr>
              <a:tr h="4027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77473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1.870.019.383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186.038.525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-1.683.980.858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50.645.089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171133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18.273.504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18.329.328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55.824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11.012.084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234389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3.409.654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789402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154.252.863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154.252.863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32.463.042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66322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151.485.772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151.485.772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31.805.118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850853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356.799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749491"/>
                  </a:ext>
                </a:extLst>
              </a:tr>
              <a:tr h="168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1.556.760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931793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34.800.788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34.800.788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4.260.669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470988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655.170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71437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9.410.068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9.410.068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4.142.175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38050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1.012.295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598187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84.135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623340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7.846.322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744039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8.774.359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33955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7.022.955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7.022.955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1.074.235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540347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Laboral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2.042.199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453009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573413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501211"/>
                  </a:ext>
                </a:extLst>
              </a:tr>
              <a:tr h="26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122299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84332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921191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200.488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481733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24113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42.517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194644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669273"/>
                  </a:ext>
                </a:extLst>
              </a:tr>
              <a:tr h="134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157.971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098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838689"/>
            <a:ext cx="80579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11128" y="1484334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55A65C6-BBA1-4FF7-8814-26090FCAE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499538"/>
              </p:ext>
            </p:extLst>
          </p:nvPr>
        </p:nvGraphicFramePr>
        <p:xfrm>
          <a:off x="538241" y="1794896"/>
          <a:ext cx="8057944" cy="1316586"/>
        </p:xfrm>
        <a:graphic>
          <a:graphicData uri="http://schemas.openxmlformats.org/drawingml/2006/table">
            <a:tbl>
              <a:tblPr/>
              <a:tblGrid>
                <a:gridCol w="669867">
                  <a:extLst>
                    <a:ext uri="{9D8B030D-6E8A-4147-A177-3AD203B41FA5}">
                      <a16:colId xmlns:a16="http://schemas.microsoft.com/office/drawing/2014/main" val="3969975680"/>
                    </a:ext>
                  </a:extLst>
                </a:gridCol>
                <a:gridCol w="251200">
                  <a:extLst>
                    <a:ext uri="{9D8B030D-6E8A-4147-A177-3AD203B41FA5}">
                      <a16:colId xmlns:a16="http://schemas.microsoft.com/office/drawing/2014/main" val="1879104402"/>
                    </a:ext>
                  </a:extLst>
                </a:gridCol>
                <a:gridCol w="259573">
                  <a:extLst>
                    <a:ext uri="{9D8B030D-6E8A-4147-A177-3AD203B41FA5}">
                      <a16:colId xmlns:a16="http://schemas.microsoft.com/office/drawing/2014/main" val="2645218784"/>
                    </a:ext>
                  </a:extLst>
                </a:gridCol>
                <a:gridCol w="2668303">
                  <a:extLst>
                    <a:ext uri="{9D8B030D-6E8A-4147-A177-3AD203B41FA5}">
                      <a16:colId xmlns:a16="http://schemas.microsoft.com/office/drawing/2014/main" val="2586580448"/>
                    </a:ext>
                  </a:extLst>
                </a:gridCol>
                <a:gridCol w="669867">
                  <a:extLst>
                    <a:ext uri="{9D8B030D-6E8A-4147-A177-3AD203B41FA5}">
                      <a16:colId xmlns:a16="http://schemas.microsoft.com/office/drawing/2014/main" val="2516947476"/>
                    </a:ext>
                  </a:extLst>
                </a:gridCol>
                <a:gridCol w="692196">
                  <a:extLst>
                    <a:ext uri="{9D8B030D-6E8A-4147-A177-3AD203B41FA5}">
                      <a16:colId xmlns:a16="http://schemas.microsoft.com/office/drawing/2014/main" val="3921905801"/>
                    </a:ext>
                  </a:extLst>
                </a:gridCol>
                <a:gridCol w="748019">
                  <a:extLst>
                    <a:ext uri="{9D8B030D-6E8A-4147-A177-3AD203B41FA5}">
                      <a16:colId xmlns:a16="http://schemas.microsoft.com/office/drawing/2014/main" val="2217811782"/>
                    </a:ext>
                  </a:extLst>
                </a:gridCol>
                <a:gridCol w="748019">
                  <a:extLst>
                    <a:ext uri="{9D8B030D-6E8A-4147-A177-3AD203B41FA5}">
                      <a16:colId xmlns:a16="http://schemas.microsoft.com/office/drawing/2014/main" val="105768734"/>
                    </a:ext>
                  </a:extLst>
                </a:gridCol>
                <a:gridCol w="681033">
                  <a:extLst>
                    <a:ext uri="{9D8B030D-6E8A-4147-A177-3AD203B41FA5}">
                      <a16:colId xmlns:a16="http://schemas.microsoft.com/office/drawing/2014/main" val="3042722238"/>
                    </a:ext>
                  </a:extLst>
                </a:gridCol>
                <a:gridCol w="669867">
                  <a:extLst>
                    <a:ext uri="{9D8B030D-6E8A-4147-A177-3AD203B41FA5}">
                      <a16:colId xmlns:a16="http://schemas.microsoft.com/office/drawing/2014/main" val="174516926"/>
                    </a:ext>
                  </a:extLst>
                </a:gridCol>
              </a:tblGrid>
              <a:tr h="568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525282"/>
                  </a:ext>
                </a:extLst>
              </a:tr>
              <a:tr h="2635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740268"/>
                  </a:ext>
                </a:extLst>
              </a:tr>
              <a:tr h="13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535842"/>
                  </a:ext>
                </a:extLst>
              </a:tr>
              <a:tr h="13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03418"/>
                  </a:ext>
                </a:extLst>
              </a:tr>
              <a:tr h="13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933.181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3.751.559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2.818.378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3.559.821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50302"/>
                  </a:ext>
                </a:extLst>
              </a:tr>
              <a:tr h="13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160675"/>
                  </a:ext>
                </a:extLst>
              </a:tr>
              <a:tr h="13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914498"/>
                  </a:ext>
                </a:extLst>
              </a:tr>
              <a:tr h="13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2.820.378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2.818.378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2.800.681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140034,1%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418591"/>
                  </a:ext>
                </a:extLst>
              </a:tr>
              <a:tr h="13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061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715579"/>
            <a:ext cx="805794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43029" y="1577994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6100899-4BA7-4F5D-A7A6-FB81CCEA5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364217"/>
              </p:ext>
            </p:extLst>
          </p:nvPr>
        </p:nvGraphicFramePr>
        <p:xfrm>
          <a:off x="543029" y="1896693"/>
          <a:ext cx="8036248" cy="1749682"/>
        </p:xfrm>
        <a:graphic>
          <a:graphicData uri="http://schemas.openxmlformats.org/drawingml/2006/table">
            <a:tbl>
              <a:tblPr/>
              <a:tblGrid>
                <a:gridCol w="668063">
                  <a:extLst>
                    <a:ext uri="{9D8B030D-6E8A-4147-A177-3AD203B41FA5}">
                      <a16:colId xmlns:a16="http://schemas.microsoft.com/office/drawing/2014/main" val="1965849931"/>
                    </a:ext>
                  </a:extLst>
                </a:gridCol>
                <a:gridCol w="250524">
                  <a:extLst>
                    <a:ext uri="{9D8B030D-6E8A-4147-A177-3AD203B41FA5}">
                      <a16:colId xmlns:a16="http://schemas.microsoft.com/office/drawing/2014/main" val="3385408930"/>
                    </a:ext>
                  </a:extLst>
                </a:gridCol>
                <a:gridCol w="258874">
                  <a:extLst>
                    <a:ext uri="{9D8B030D-6E8A-4147-A177-3AD203B41FA5}">
                      <a16:colId xmlns:a16="http://schemas.microsoft.com/office/drawing/2014/main" val="505305022"/>
                    </a:ext>
                  </a:extLst>
                </a:gridCol>
                <a:gridCol w="2661120">
                  <a:extLst>
                    <a:ext uri="{9D8B030D-6E8A-4147-A177-3AD203B41FA5}">
                      <a16:colId xmlns:a16="http://schemas.microsoft.com/office/drawing/2014/main" val="680518171"/>
                    </a:ext>
                  </a:extLst>
                </a:gridCol>
                <a:gridCol w="668063">
                  <a:extLst>
                    <a:ext uri="{9D8B030D-6E8A-4147-A177-3AD203B41FA5}">
                      <a16:colId xmlns:a16="http://schemas.microsoft.com/office/drawing/2014/main" val="1531786178"/>
                    </a:ext>
                  </a:extLst>
                </a:gridCol>
                <a:gridCol w="690333">
                  <a:extLst>
                    <a:ext uri="{9D8B030D-6E8A-4147-A177-3AD203B41FA5}">
                      <a16:colId xmlns:a16="http://schemas.microsoft.com/office/drawing/2014/main" val="2470007233"/>
                    </a:ext>
                  </a:extLst>
                </a:gridCol>
                <a:gridCol w="746005">
                  <a:extLst>
                    <a:ext uri="{9D8B030D-6E8A-4147-A177-3AD203B41FA5}">
                      <a16:colId xmlns:a16="http://schemas.microsoft.com/office/drawing/2014/main" val="1699642055"/>
                    </a:ext>
                  </a:extLst>
                </a:gridCol>
                <a:gridCol w="746005">
                  <a:extLst>
                    <a:ext uri="{9D8B030D-6E8A-4147-A177-3AD203B41FA5}">
                      <a16:colId xmlns:a16="http://schemas.microsoft.com/office/drawing/2014/main" val="3297986250"/>
                    </a:ext>
                  </a:extLst>
                </a:gridCol>
                <a:gridCol w="679198">
                  <a:extLst>
                    <a:ext uri="{9D8B030D-6E8A-4147-A177-3AD203B41FA5}">
                      <a16:colId xmlns:a16="http://schemas.microsoft.com/office/drawing/2014/main" val="1347472689"/>
                    </a:ext>
                  </a:extLst>
                </a:gridCol>
                <a:gridCol w="668063">
                  <a:extLst>
                    <a:ext uri="{9D8B030D-6E8A-4147-A177-3AD203B41FA5}">
                      <a16:colId xmlns:a16="http://schemas.microsoft.com/office/drawing/2014/main" val="525102434"/>
                    </a:ext>
                  </a:extLst>
                </a:gridCol>
              </a:tblGrid>
              <a:tr h="1345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741625"/>
                  </a:ext>
                </a:extLst>
              </a:tr>
              <a:tr h="4037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13235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1.683.831.060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1.683.831.060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367.984.082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448539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25.743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793289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489.530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149512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367.468.809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556432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367.468.809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671536"/>
                  </a:ext>
                </a:extLst>
              </a:tr>
              <a:tr h="269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Subsidio al Empleo, decreto N° 28 y sus modificaciones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367.468.809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087422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401949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227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31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338" y="719550"/>
            <a:ext cx="805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AED49AB-73C9-4475-9EF7-103C9BC5A0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810073"/>
              </p:ext>
            </p:extLst>
          </p:nvPr>
        </p:nvGraphicFramePr>
        <p:xfrm>
          <a:off x="545279" y="1732881"/>
          <a:ext cx="8057939" cy="2548315"/>
        </p:xfrm>
        <a:graphic>
          <a:graphicData uri="http://schemas.openxmlformats.org/drawingml/2006/table">
            <a:tbl>
              <a:tblPr/>
              <a:tblGrid>
                <a:gridCol w="730879">
                  <a:extLst>
                    <a:ext uri="{9D8B030D-6E8A-4147-A177-3AD203B41FA5}">
                      <a16:colId xmlns:a16="http://schemas.microsoft.com/office/drawing/2014/main" val="1029656175"/>
                    </a:ext>
                  </a:extLst>
                </a:gridCol>
                <a:gridCol w="264943">
                  <a:extLst>
                    <a:ext uri="{9D8B030D-6E8A-4147-A177-3AD203B41FA5}">
                      <a16:colId xmlns:a16="http://schemas.microsoft.com/office/drawing/2014/main" val="1882753191"/>
                    </a:ext>
                  </a:extLst>
                </a:gridCol>
                <a:gridCol w="264943">
                  <a:extLst>
                    <a:ext uri="{9D8B030D-6E8A-4147-A177-3AD203B41FA5}">
                      <a16:colId xmlns:a16="http://schemas.microsoft.com/office/drawing/2014/main" val="3781112135"/>
                    </a:ext>
                  </a:extLst>
                </a:gridCol>
                <a:gridCol w="2302269">
                  <a:extLst>
                    <a:ext uri="{9D8B030D-6E8A-4147-A177-3AD203B41FA5}">
                      <a16:colId xmlns:a16="http://schemas.microsoft.com/office/drawing/2014/main" val="2388054901"/>
                    </a:ext>
                  </a:extLst>
                </a:gridCol>
                <a:gridCol w="767423">
                  <a:extLst>
                    <a:ext uri="{9D8B030D-6E8A-4147-A177-3AD203B41FA5}">
                      <a16:colId xmlns:a16="http://schemas.microsoft.com/office/drawing/2014/main" val="1286891946"/>
                    </a:ext>
                  </a:extLst>
                </a:gridCol>
                <a:gridCol w="767423">
                  <a:extLst>
                    <a:ext uri="{9D8B030D-6E8A-4147-A177-3AD203B41FA5}">
                      <a16:colId xmlns:a16="http://schemas.microsoft.com/office/drawing/2014/main" val="2472289829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1660263695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2099908519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2171137576"/>
                    </a:ext>
                  </a:extLst>
                </a:gridCol>
                <a:gridCol w="730879">
                  <a:extLst>
                    <a:ext uri="{9D8B030D-6E8A-4147-A177-3AD203B41FA5}">
                      <a16:colId xmlns:a16="http://schemas.microsoft.com/office/drawing/2014/main" val="1083659491"/>
                    </a:ext>
                  </a:extLst>
                </a:gridCol>
              </a:tblGrid>
              <a:tr h="1521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72630"/>
                  </a:ext>
                </a:extLst>
              </a:tr>
              <a:tr h="4659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017056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15.088.248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8.795.616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322858"/>
                  </a:ext>
                </a:extLst>
              </a:tr>
              <a:tr h="152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11.683.943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11.460.392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6.672.982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256477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374162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535788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311468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454962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509751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079920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762707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178557,4%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045201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178557,4%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729650"/>
                  </a:ext>
                </a:extLst>
              </a:tr>
              <a:tr h="161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392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7686" y="648285"/>
            <a:ext cx="80470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7686" y="1286408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358CDA2-FBDB-4304-B751-C0F3FEB8C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398511"/>
              </p:ext>
            </p:extLst>
          </p:nvPr>
        </p:nvGraphicFramePr>
        <p:xfrm>
          <a:off x="547686" y="1630789"/>
          <a:ext cx="8047006" cy="4403831"/>
        </p:xfrm>
        <a:graphic>
          <a:graphicData uri="http://schemas.openxmlformats.org/drawingml/2006/table">
            <a:tbl>
              <a:tblPr/>
              <a:tblGrid>
                <a:gridCol w="724956">
                  <a:extLst>
                    <a:ext uri="{9D8B030D-6E8A-4147-A177-3AD203B41FA5}">
                      <a16:colId xmlns:a16="http://schemas.microsoft.com/office/drawing/2014/main" val="958113802"/>
                    </a:ext>
                  </a:extLst>
                </a:gridCol>
                <a:gridCol w="344353">
                  <a:extLst>
                    <a:ext uri="{9D8B030D-6E8A-4147-A177-3AD203B41FA5}">
                      <a16:colId xmlns:a16="http://schemas.microsoft.com/office/drawing/2014/main" val="1657861370"/>
                    </a:ext>
                  </a:extLst>
                </a:gridCol>
                <a:gridCol w="344353">
                  <a:extLst>
                    <a:ext uri="{9D8B030D-6E8A-4147-A177-3AD203B41FA5}">
                      <a16:colId xmlns:a16="http://schemas.microsoft.com/office/drawing/2014/main" val="1396493015"/>
                    </a:ext>
                  </a:extLst>
                </a:gridCol>
                <a:gridCol w="2319856">
                  <a:extLst>
                    <a:ext uri="{9D8B030D-6E8A-4147-A177-3AD203B41FA5}">
                      <a16:colId xmlns:a16="http://schemas.microsoft.com/office/drawing/2014/main" val="3564183189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3240999954"/>
                    </a:ext>
                  </a:extLst>
                </a:gridCol>
                <a:gridCol w="688708">
                  <a:extLst>
                    <a:ext uri="{9D8B030D-6E8A-4147-A177-3AD203B41FA5}">
                      <a16:colId xmlns:a16="http://schemas.microsoft.com/office/drawing/2014/main" val="1932093170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2271538570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3786366018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418624162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165495291"/>
                    </a:ext>
                  </a:extLst>
                </a:gridCol>
              </a:tblGrid>
              <a:tr h="1465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918499"/>
                  </a:ext>
                </a:extLst>
              </a:tr>
              <a:tr h="4434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438323"/>
                  </a:ext>
                </a:extLst>
              </a:tr>
              <a:tr h="153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16.937.556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18.411.115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1.473.559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9.657.756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435213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10.353.275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10.279.348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-73.927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5.973.469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889090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1.592.189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1.804.130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211.941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866.981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640517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188.132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188.132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188.127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425838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188.132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188.132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188.127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883308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132.969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132.969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50155"/>
                  </a:ext>
                </a:extLst>
              </a:tr>
              <a:tr h="289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69012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4.815.358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5.126.603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311.245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2.111.037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501490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213045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334474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5.101.832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311.245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2.091.849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915829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4.714.112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-76.475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2.091.849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781592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Consejos Médicos Ley N° 21.309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734691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598161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123223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409597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58049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336.286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161.074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48.233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541262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915177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651288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97.342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89.580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358918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161.829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223.352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531473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675.094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469.900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93980,0%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540819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675.094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469.900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93980,0%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526690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457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53340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0185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DEFDFCE-4416-428A-8CD0-FB5B2CA82F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072567"/>
              </p:ext>
            </p:extLst>
          </p:nvPr>
        </p:nvGraphicFramePr>
        <p:xfrm>
          <a:off x="539552" y="1801871"/>
          <a:ext cx="8064896" cy="3659147"/>
        </p:xfrm>
        <a:graphic>
          <a:graphicData uri="http://schemas.openxmlformats.org/drawingml/2006/table">
            <a:tbl>
              <a:tblPr/>
              <a:tblGrid>
                <a:gridCol w="600924">
                  <a:extLst>
                    <a:ext uri="{9D8B030D-6E8A-4147-A177-3AD203B41FA5}">
                      <a16:colId xmlns:a16="http://schemas.microsoft.com/office/drawing/2014/main" val="128431636"/>
                    </a:ext>
                  </a:extLst>
                </a:gridCol>
                <a:gridCol w="225346">
                  <a:extLst>
                    <a:ext uri="{9D8B030D-6E8A-4147-A177-3AD203B41FA5}">
                      <a16:colId xmlns:a16="http://schemas.microsoft.com/office/drawing/2014/main" val="2589553733"/>
                    </a:ext>
                  </a:extLst>
                </a:gridCol>
                <a:gridCol w="232858">
                  <a:extLst>
                    <a:ext uri="{9D8B030D-6E8A-4147-A177-3AD203B41FA5}">
                      <a16:colId xmlns:a16="http://schemas.microsoft.com/office/drawing/2014/main" val="3090582718"/>
                    </a:ext>
                  </a:extLst>
                </a:gridCol>
                <a:gridCol w="2846876">
                  <a:extLst>
                    <a:ext uri="{9D8B030D-6E8A-4147-A177-3AD203B41FA5}">
                      <a16:colId xmlns:a16="http://schemas.microsoft.com/office/drawing/2014/main" val="479959135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126467923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3508839563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64579260"/>
                    </a:ext>
                  </a:extLst>
                </a:gridCol>
                <a:gridCol w="681047">
                  <a:extLst>
                    <a:ext uri="{9D8B030D-6E8A-4147-A177-3AD203B41FA5}">
                      <a16:colId xmlns:a16="http://schemas.microsoft.com/office/drawing/2014/main" val="522290421"/>
                    </a:ext>
                  </a:extLst>
                </a:gridCol>
                <a:gridCol w="623459">
                  <a:extLst>
                    <a:ext uri="{9D8B030D-6E8A-4147-A177-3AD203B41FA5}">
                      <a16:colId xmlns:a16="http://schemas.microsoft.com/office/drawing/2014/main" val="2054405582"/>
                    </a:ext>
                  </a:extLst>
                </a:gridCol>
                <a:gridCol w="600924">
                  <a:extLst>
                    <a:ext uri="{9D8B030D-6E8A-4147-A177-3AD203B41FA5}">
                      <a16:colId xmlns:a16="http://schemas.microsoft.com/office/drawing/2014/main" val="3016052174"/>
                    </a:ext>
                  </a:extLst>
                </a:gridCol>
              </a:tblGrid>
              <a:tr h="1256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235810"/>
                  </a:ext>
                </a:extLst>
              </a:tr>
              <a:tr h="3847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998548"/>
                  </a:ext>
                </a:extLst>
              </a:tr>
              <a:tr h="133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6.006.783.878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6.021.676.380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14.892.502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3.717.890.954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708725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60.369.341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60.603.143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233.802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35.330.785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677660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40.474.436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131633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4.699.827.495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4.713.528.596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13.701.101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2.916.442.390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11760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3.015.060.429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3.028.761.530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13.701.101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1.809.416.703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544084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2.502.378.615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2.516.079.716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13.701.101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1.509.865.701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023681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111.322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77349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182.800.075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9709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12.472.810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721283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20.553.850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191885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12.307.974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401269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750254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71.288.527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123624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1.103.414.264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787178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17.922.006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74905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026158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499.167.211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641658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202.103.181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389274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9.714.246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76803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4.011.269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138539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206.705.860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310313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160.534.548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342079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3.254.583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35002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3.611.423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673829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3.611.423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581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770878"/>
            <a:ext cx="8097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1C059C6-B9A6-43F6-9E46-63E74DB03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746338"/>
              </p:ext>
            </p:extLst>
          </p:nvPr>
        </p:nvGraphicFramePr>
        <p:xfrm>
          <a:off x="506920" y="1778976"/>
          <a:ext cx="8097529" cy="3624712"/>
        </p:xfrm>
        <a:graphic>
          <a:graphicData uri="http://schemas.openxmlformats.org/drawingml/2006/table">
            <a:tbl>
              <a:tblPr/>
              <a:tblGrid>
                <a:gridCol w="603355">
                  <a:extLst>
                    <a:ext uri="{9D8B030D-6E8A-4147-A177-3AD203B41FA5}">
                      <a16:colId xmlns:a16="http://schemas.microsoft.com/office/drawing/2014/main" val="948562268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val="3617595101"/>
                    </a:ext>
                  </a:extLst>
                </a:gridCol>
                <a:gridCol w="233800">
                  <a:extLst>
                    <a:ext uri="{9D8B030D-6E8A-4147-A177-3AD203B41FA5}">
                      <a16:colId xmlns:a16="http://schemas.microsoft.com/office/drawing/2014/main" val="2924122615"/>
                    </a:ext>
                  </a:extLst>
                </a:gridCol>
                <a:gridCol w="2858395">
                  <a:extLst>
                    <a:ext uri="{9D8B030D-6E8A-4147-A177-3AD203B41FA5}">
                      <a16:colId xmlns:a16="http://schemas.microsoft.com/office/drawing/2014/main" val="1470734048"/>
                    </a:ext>
                  </a:extLst>
                </a:gridCol>
                <a:gridCol w="754194">
                  <a:extLst>
                    <a:ext uri="{9D8B030D-6E8A-4147-A177-3AD203B41FA5}">
                      <a16:colId xmlns:a16="http://schemas.microsoft.com/office/drawing/2014/main" val="2548175291"/>
                    </a:ext>
                  </a:extLst>
                </a:gridCol>
                <a:gridCol w="754194">
                  <a:extLst>
                    <a:ext uri="{9D8B030D-6E8A-4147-A177-3AD203B41FA5}">
                      <a16:colId xmlns:a16="http://schemas.microsoft.com/office/drawing/2014/main" val="1223888167"/>
                    </a:ext>
                  </a:extLst>
                </a:gridCol>
                <a:gridCol w="754194">
                  <a:extLst>
                    <a:ext uri="{9D8B030D-6E8A-4147-A177-3AD203B41FA5}">
                      <a16:colId xmlns:a16="http://schemas.microsoft.com/office/drawing/2014/main" val="3039135336"/>
                    </a:ext>
                  </a:extLst>
                </a:gridCol>
                <a:gridCol w="683803">
                  <a:extLst>
                    <a:ext uri="{9D8B030D-6E8A-4147-A177-3AD203B41FA5}">
                      <a16:colId xmlns:a16="http://schemas.microsoft.com/office/drawing/2014/main" val="2256835219"/>
                    </a:ext>
                  </a:extLst>
                </a:gridCol>
                <a:gridCol w="625981">
                  <a:extLst>
                    <a:ext uri="{9D8B030D-6E8A-4147-A177-3AD203B41FA5}">
                      <a16:colId xmlns:a16="http://schemas.microsoft.com/office/drawing/2014/main" val="2959735298"/>
                    </a:ext>
                  </a:extLst>
                </a:gridCol>
                <a:gridCol w="603355">
                  <a:extLst>
                    <a:ext uri="{9D8B030D-6E8A-4147-A177-3AD203B41FA5}">
                      <a16:colId xmlns:a16="http://schemas.microsoft.com/office/drawing/2014/main" val="1328190508"/>
                    </a:ext>
                  </a:extLst>
                </a:gridCol>
              </a:tblGrid>
              <a:tr h="1249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593538"/>
                  </a:ext>
                </a:extLst>
              </a:tr>
              <a:tr h="2499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20600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724.490.973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257425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719.439.593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99041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602.937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759707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716.553.975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478572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45.463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740853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2.233.328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709893"/>
                  </a:ext>
                </a:extLst>
              </a:tr>
              <a:tr h="249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89363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5.051.380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83540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3.200.126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159207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1.851.254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374141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689576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367484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171.122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676400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171.122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52407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188720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927098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10.755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11815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934240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336383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006494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633512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864163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191700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260963"/>
                  </a:ext>
                </a:extLst>
              </a:tr>
              <a:tr h="12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125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647768"/>
            <a:ext cx="809752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97980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11D76C8-434D-4C58-87B7-2AC4F6E71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845164"/>
              </p:ext>
            </p:extLst>
          </p:nvPr>
        </p:nvGraphicFramePr>
        <p:xfrm>
          <a:off x="506386" y="1804969"/>
          <a:ext cx="8097526" cy="1108160"/>
        </p:xfrm>
        <a:graphic>
          <a:graphicData uri="http://schemas.openxmlformats.org/drawingml/2006/table">
            <a:tbl>
              <a:tblPr/>
              <a:tblGrid>
                <a:gridCol w="603355">
                  <a:extLst>
                    <a:ext uri="{9D8B030D-6E8A-4147-A177-3AD203B41FA5}">
                      <a16:colId xmlns:a16="http://schemas.microsoft.com/office/drawing/2014/main" val="3409825760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val="2541641157"/>
                    </a:ext>
                  </a:extLst>
                </a:gridCol>
                <a:gridCol w="233800">
                  <a:extLst>
                    <a:ext uri="{9D8B030D-6E8A-4147-A177-3AD203B41FA5}">
                      <a16:colId xmlns:a16="http://schemas.microsoft.com/office/drawing/2014/main" val="1749838163"/>
                    </a:ext>
                  </a:extLst>
                </a:gridCol>
                <a:gridCol w="2858396">
                  <a:extLst>
                    <a:ext uri="{9D8B030D-6E8A-4147-A177-3AD203B41FA5}">
                      <a16:colId xmlns:a16="http://schemas.microsoft.com/office/drawing/2014/main" val="198208270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893718525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4048402544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1209509149"/>
                    </a:ext>
                  </a:extLst>
                </a:gridCol>
                <a:gridCol w="683802">
                  <a:extLst>
                    <a:ext uri="{9D8B030D-6E8A-4147-A177-3AD203B41FA5}">
                      <a16:colId xmlns:a16="http://schemas.microsoft.com/office/drawing/2014/main" val="3597345071"/>
                    </a:ext>
                  </a:extLst>
                </a:gridCol>
                <a:gridCol w="625981">
                  <a:extLst>
                    <a:ext uri="{9D8B030D-6E8A-4147-A177-3AD203B41FA5}">
                      <a16:colId xmlns:a16="http://schemas.microsoft.com/office/drawing/2014/main" val="1508985138"/>
                    </a:ext>
                  </a:extLst>
                </a:gridCol>
                <a:gridCol w="603355">
                  <a:extLst>
                    <a:ext uri="{9D8B030D-6E8A-4147-A177-3AD203B41FA5}">
                      <a16:colId xmlns:a16="http://schemas.microsoft.com/office/drawing/2014/main" val="2861723332"/>
                    </a:ext>
                  </a:extLst>
                </a:gridCol>
              </a:tblGrid>
              <a:tr h="1214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889391"/>
                  </a:ext>
                </a:extLst>
              </a:tr>
              <a:tr h="3719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214"/>
                  </a:ext>
                </a:extLst>
              </a:tr>
              <a:tr h="129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3.350.469.950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3.350.469.950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5.655.253.420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604351"/>
                  </a:ext>
                </a:extLst>
              </a:tr>
              <a:tr h="121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3.350.469.950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3.350.469.950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5.655.253.420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733083"/>
                  </a:ext>
                </a:extLst>
              </a:tr>
              <a:tr h="121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3.350.469.950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3.350.469.950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5.655.253.420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088396"/>
                  </a:ext>
                </a:extLst>
              </a:tr>
              <a:tr h="121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3.347.445.950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3.347.445.950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5.654.922.921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150008"/>
                  </a:ext>
                </a:extLst>
              </a:tr>
              <a:tr h="121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independientes, ley 21.351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330.499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63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40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52406" y="821683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40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943663"/>
              </p:ext>
            </p:extLst>
          </p:nvPr>
        </p:nvGraphicFramePr>
        <p:xfrm>
          <a:off x="528176" y="1700809"/>
          <a:ext cx="7903821" cy="423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630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10456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761" y="1364345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0DC7B3A-F51E-4820-8DFB-14FDDDE7F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545826"/>
              </p:ext>
            </p:extLst>
          </p:nvPr>
        </p:nvGraphicFramePr>
        <p:xfrm>
          <a:off x="539550" y="1676285"/>
          <a:ext cx="8062910" cy="4311808"/>
        </p:xfrm>
        <a:graphic>
          <a:graphicData uri="http://schemas.openxmlformats.org/drawingml/2006/table">
            <a:tbl>
              <a:tblPr/>
              <a:tblGrid>
                <a:gridCol w="767317">
                  <a:extLst>
                    <a:ext uri="{9D8B030D-6E8A-4147-A177-3AD203B41FA5}">
                      <a16:colId xmlns:a16="http://schemas.microsoft.com/office/drawing/2014/main" val="3673637967"/>
                    </a:ext>
                  </a:extLst>
                </a:gridCol>
                <a:gridCol w="274042">
                  <a:extLst>
                    <a:ext uri="{9D8B030D-6E8A-4147-A177-3AD203B41FA5}">
                      <a16:colId xmlns:a16="http://schemas.microsoft.com/office/drawing/2014/main" val="748811893"/>
                    </a:ext>
                  </a:extLst>
                </a:gridCol>
                <a:gridCol w="283175">
                  <a:extLst>
                    <a:ext uri="{9D8B030D-6E8A-4147-A177-3AD203B41FA5}">
                      <a16:colId xmlns:a16="http://schemas.microsoft.com/office/drawing/2014/main" val="3386133773"/>
                    </a:ext>
                  </a:extLst>
                </a:gridCol>
                <a:gridCol w="2183197">
                  <a:extLst>
                    <a:ext uri="{9D8B030D-6E8A-4147-A177-3AD203B41FA5}">
                      <a16:colId xmlns:a16="http://schemas.microsoft.com/office/drawing/2014/main" val="1949287921"/>
                    </a:ext>
                  </a:extLst>
                </a:gridCol>
                <a:gridCol w="779497">
                  <a:extLst>
                    <a:ext uri="{9D8B030D-6E8A-4147-A177-3AD203B41FA5}">
                      <a16:colId xmlns:a16="http://schemas.microsoft.com/office/drawing/2014/main" val="1476653462"/>
                    </a:ext>
                  </a:extLst>
                </a:gridCol>
                <a:gridCol w="779497">
                  <a:extLst>
                    <a:ext uri="{9D8B030D-6E8A-4147-A177-3AD203B41FA5}">
                      <a16:colId xmlns:a16="http://schemas.microsoft.com/office/drawing/2014/main" val="1095447007"/>
                    </a:ext>
                  </a:extLst>
                </a:gridCol>
                <a:gridCol w="779497">
                  <a:extLst>
                    <a:ext uri="{9D8B030D-6E8A-4147-A177-3AD203B41FA5}">
                      <a16:colId xmlns:a16="http://schemas.microsoft.com/office/drawing/2014/main" val="558270318"/>
                    </a:ext>
                  </a:extLst>
                </a:gridCol>
                <a:gridCol w="755136">
                  <a:extLst>
                    <a:ext uri="{9D8B030D-6E8A-4147-A177-3AD203B41FA5}">
                      <a16:colId xmlns:a16="http://schemas.microsoft.com/office/drawing/2014/main" val="830466738"/>
                    </a:ext>
                  </a:extLst>
                </a:gridCol>
                <a:gridCol w="730776">
                  <a:extLst>
                    <a:ext uri="{9D8B030D-6E8A-4147-A177-3AD203B41FA5}">
                      <a16:colId xmlns:a16="http://schemas.microsoft.com/office/drawing/2014/main" val="2221179601"/>
                    </a:ext>
                  </a:extLst>
                </a:gridCol>
                <a:gridCol w="730776">
                  <a:extLst>
                    <a:ext uri="{9D8B030D-6E8A-4147-A177-3AD203B41FA5}">
                      <a16:colId xmlns:a16="http://schemas.microsoft.com/office/drawing/2014/main" val="1389087408"/>
                    </a:ext>
                  </a:extLst>
                </a:gridCol>
              </a:tblGrid>
              <a:tr h="1225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75770"/>
                  </a:ext>
                </a:extLst>
              </a:tr>
              <a:tr h="375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14501"/>
                  </a:ext>
                </a:extLst>
              </a:tr>
              <a:tr h="130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120.921.553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125.836.109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75.911.566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653420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13.667.365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13.898.755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7.681.594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640514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8.278.197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8.278.197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3.517.168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272791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83.788.482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83.953.273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164.791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56.376.230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04745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83.182.202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83.346.993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164.791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56.000.439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887795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25.102.320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25.267.111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164.791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12.820.008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41926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717.598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099693"/>
                  </a:ext>
                </a:extLst>
              </a:tr>
              <a:tr h="130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61282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260365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26.034.573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214118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19.460.373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19.460.373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16.298.780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13372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375.791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4043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226.083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432803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149.708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072809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96.419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945634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96.419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444415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96.419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099530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93494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178411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975148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03770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203474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981781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0742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98641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202.762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698940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8.185.161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-396.181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3.127.844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974166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8.185.161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-396.181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3.127.844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452372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4.930.711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9861,4%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035135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4.930.711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9861,4%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20390"/>
                  </a:ext>
                </a:extLst>
              </a:tr>
              <a:tr h="12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044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701472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359040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44674E0-698E-4013-A9A4-84BA1EE6E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612992"/>
              </p:ext>
            </p:extLst>
          </p:nvPr>
        </p:nvGraphicFramePr>
        <p:xfrm>
          <a:off x="523830" y="1677035"/>
          <a:ext cx="8118585" cy="4396797"/>
        </p:xfrm>
        <a:graphic>
          <a:graphicData uri="http://schemas.openxmlformats.org/drawingml/2006/table">
            <a:tbl>
              <a:tblPr/>
              <a:tblGrid>
                <a:gridCol w="705964">
                  <a:extLst>
                    <a:ext uri="{9D8B030D-6E8A-4147-A177-3AD203B41FA5}">
                      <a16:colId xmlns:a16="http://schemas.microsoft.com/office/drawing/2014/main" val="312683840"/>
                    </a:ext>
                  </a:extLst>
                </a:gridCol>
                <a:gridCol w="269223">
                  <a:extLst>
                    <a:ext uri="{9D8B030D-6E8A-4147-A177-3AD203B41FA5}">
                      <a16:colId xmlns:a16="http://schemas.microsoft.com/office/drawing/2014/main" val="654945316"/>
                    </a:ext>
                  </a:extLst>
                </a:gridCol>
                <a:gridCol w="278197">
                  <a:extLst>
                    <a:ext uri="{9D8B030D-6E8A-4147-A177-3AD203B41FA5}">
                      <a16:colId xmlns:a16="http://schemas.microsoft.com/office/drawing/2014/main" val="3954006148"/>
                    </a:ext>
                  </a:extLst>
                </a:gridCol>
                <a:gridCol w="2467882">
                  <a:extLst>
                    <a:ext uri="{9D8B030D-6E8A-4147-A177-3AD203B41FA5}">
                      <a16:colId xmlns:a16="http://schemas.microsoft.com/office/drawing/2014/main" val="177088776"/>
                    </a:ext>
                  </a:extLst>
                </a:gridCol>
                <a:gridCol w="753827">
                  <a:extLst>
                    <a:ext uri="{9D8B030D-6E8A-4147-A177-3AD203B41FA5}">
                      <a16:colId xmlns:a16="http://schemas.microsoft.com/office/drawing/2014/main" val="400009570"/>
                    </a:ext>
                  </a:extLst>
                </a:gridCol>
                <a:gridCol w="753827">
                  <a:extLst>
                    <a:ext uri="{9D8B030D-6E8A-4147-A177-3AD203B41FA5}">
                      <a16:colId xmlns:a16="http://schemas.microsoft.com/office/drawing/2014/main" val="1890624513"/>
                    </a:ext>
                  </a:extLst>
                </a:gridCol>
                <a:gridCol w="744852">
                  <a:extLst>
                    <a:ext uri="{9D8B030D-6E8A-4147-A177-3AD203B41FA5}">
                      <a16:colId xmlns:a16="http://schemas.microsoft.com/office/drawing/2014/main" val="1654360275"/>
                    </a:ext>
                  </a:extLst>
                </a:gridCol>
                <a:gridCol w="708955">
                  <a:extLst>
                    <a:ext uri="{9D8B030D-6E8A-4147-A177-3AD203B41FA5}">
                      <a16:colId xmlns:a16="http://schemas.microsoft.com/office/drawing/2014/main" val="816813041"/>
                    </a:ext>
                  </a:extLst>
                </a:gridCol>
                <a:gridCol w="717929">
                  <a:extLst>
                    <a:ext uri="{9D8B030D-6E8A-4147-A177-3AD203B41FA5}">
                      <a16:colId xmlns:a16="http://schemas.microsoft.com/office/drawing/2014/main" val="1495160103"/>
                    </a:ext>
                  </a:extLst>
                </a:gridCol>
                <a:gridCol w="717929">
                  <a:extLst>
                    <a:ext uri="{9D8B030D-6E8A-4147-A177-3AD203B41FA5}">
                      <a16:colId xmlns:a16="http://schemas.microsoft.com/office/drawing/2014/main" val="3775066841"/>
                    </a:ext>
                  </a:extLst>
                </a:gridCol>
              </a:tblGrid>
              <a:tr h="1509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54088"/>
                  </a:ext>
                </a:extLst>
              </a:tr>
              <a:tr h="4623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050801"/>
                  </a:ext>
                </a:extLst>
              </a:tr>
              <a:tr h="160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1.348.275.581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1.408.407.861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60.132.280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833.299.774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56849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10.451.846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10.570.371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118.525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6.146.872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409974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1.433.578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72989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1.190.674.157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1.198.324.623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7.650.466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693.381.488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4377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1.190.349.193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1.197.999.659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7.650.466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693.249.791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471201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678.638.680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453529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7.724.699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7.650.466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150.878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27496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13.665.828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595814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794.405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067846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833011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66490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142.555.108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181.457.542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38.902.434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118.445.887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456549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5.916.143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5.923.577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3.572.483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02192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509.896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150475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2.158.866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895628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1.651.976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1.659.410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903.721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355323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8.139.342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516906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6.613.091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766615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1.526.251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120514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116.086.492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154.981.492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106.731.158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629404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1.828.258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512679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170.552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146836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1.132.833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142881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2.240.240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496094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20.847.582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279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8144" y="72284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144" y="1427331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680B4CE-B63B-4FBA-8AC7-F6ECE3D13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649630"/>
              </p:ext>
            </p:extLst>
          </p:nvPr>
        </p:nvGraphicFramePr>
        <p:xfrm>
          <a:off x="481099" y="1757538"/>
          <a:ext cx="8083397" cy="2365774"/>
        </p:xfrm>
        <a:graphic>
          <a:graphicData uri="http://schemas.openxmlformats.org/drawingml/2006/table">
            <a:tbl>
              <a:tblPr/>
              <a:tblGrid>
                <a:gridCol w="702904">
                  <a:extLst>
                    <a:ext uri="{9D8B030D-6E8A-4147-A177-3AD203B41FA5}">
                      <a16:colId xmlns:a16="http://schemas.microsoft.com/office/drawing/2014/main" val="1239305570"/>
                    </a:ext>
                  </a:extLst>
                </a:gridCol>
                <a:gridCol w="268057">
                  <a:extLst>
                    <a:ext uri="{9D8B030D-6E8A-4147-A177-3AD203B41FA5}">
                      <a16:colId xmlns:a16="http://schemas.microsoft.com/office/drawing/2014/main" val="2092729664"/>
                    </a:ext>
                  </a:extLst>
                </a:gridCol>
                <a:gridCol w="276991">
                  <a:extLst>
                    <a:ext uri="{9D8B030D-6E8A-4147-A177-3AD203B41FA5}">
                      <a16:colId xmlns:a16="http://schemas.microsoft.com/office/drawing/2014/main" val="609300177"/>
                    </a:ext>
                  </a:extLst>
                </a:gridCol>
                <a:gridCol w="2457186">
                  <a:extLst>
                    <a:ext uri="{9D8B030D-6E8A-4147-A177-3AD203B41FA5}">
                      <a16:colId xmlns:a16="http://schemas.microsoft.com/office/drawing/2014/main" val="44630728"/>
                    </a:ext>
                  </a:extLst>
                </a:gridCol>
                <a:gridCol w="750559">
                  <a:extLst>
                    <a:ext uri="{9D8B030D-6E8A-4147-A177-3AD203B41FA5}">
                      <a16:colId xmlns:a16="http://schemas.microsoft.com/office/drawing/2014/main" val="835764634"/>
                    </a:ext>
                  </a:extLst>
                </a:gridCol>
                <a:gridCol w="750559">
                  <a:extLst>
                    <a:ext uri="{9D8B030D-6E8A-4147-A177-3AD203B41FA5}">
                      <a16:colId xmlns:a16="http://schemas.microsoft.com/office/drawing/2014/main" val="2093248543"/>
                    </a:ext>
                  </a:extLst>
                </a:gridCol>
                <a:gridCol w="741625">
                  <a:extLst>
                    <a:ext uri="{9D8B030D-6E8A-4147-A177-3AD203B41FA5}">
                      <a16:colId xmlns:a16="http://schemas.microsoft.com/office/drawing/2014/main" val="3923779090"/>
                    </a:ext>
                  </a:extLst>
                </a:gridCol>
                <a:gridCol w="705882">
                  <a:extLst>
                    <a:ext uri="{9D8B030D-6E8A-4147-A177-3AD203B41FA5}">
                      <a16:colId xmlns:a16="http://schemas.microsoft.com/office/drawing/2014/main" val="3941907388"/>
                    </a:ext>
                  </a:extLst>
                </a:gridCol>
                <a:gridCol w="714817">
                  <a:extLst>
                    <a:ext uri="{9D8B030D-6E8A-4147-A177-3AD203B41FA5}">
                      <a16:colId xmlns:a16="http://schemas.microsoft.com/office/drawing/2014/main" val="3895725526"/>
                    </a:ext>
                  </a:extLst>
                </a:gridCol>
                <a:gridCol w="714817">
                  <a:extLst>
                    <a:ext uri="{9D8B030D-6E8A-4147-A177-3AD203B41FA5}">
                      <a16:colId xmlns:a16="http://schemas.microsoft.com/office/drawing/2014/main" val="2006355016"/>
                    </a:ext>
                  </a:extLst>
                </a:gridCol>
              </a:tblGrid>
              <a:tr h="1478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968560"/>
                  </a:ext>
                </a:extLst>
              </a:tr>
              <a:tr h="4435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512607"/>
                  </a:ext>
                </a:extLst>
              </a:tr>
              <a:tr h="14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2.820.624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679623"/>
                  </a:ext>
                </a:extLst>
              </a:tr>
              <a:tr h="14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38.796.069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433252"/>
                  </a:ext>
                </a:extLst>
              </a:tr>
              <a:tr h="14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Extraordinario Fondo Desahucio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604337"/>
                  </a:ext>
                </a:extLst>
              </a:tr>
              <a:tr h="14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108036"/>
                  </a:ext>
                </a:extLst>
              </a:tr>
              <a:tr h="14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591470"/>
                  </a:ext>
                </a:extLst>
              </a:tr>
              <a:tr h="14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531138"/>
                  </a:ext>
                </a:extLst>
              </a:tr>
              <a:tr h="14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450047"/>
                  </a:ext>
                </a:extLst>
              </a:tr>
              <a:tr h="14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408.525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909815"/>
                  </a:ext>
                </a:extLst>
              </a:tr>
              <a:tr h="14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408.525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163650"/>
                  </a:ext>
                </a:extLst>
              </a:tr>
              <a:tr h="14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13.460.855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516435,1%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560004"/>
                  </a:ext>
                </a:extLst>
              </a:tr>
              <a:tr h="14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13.460.855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516435,1%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894086"/>
                  </a:ext>
                </a:extLst>
              </a:tr>
              <a:tr h="14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632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5112" y="737900"/>
            <a:ext cx="79549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7167" y="140585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E7E1C54-4EEA-473C-A9AD-5EC345741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798707"/>
              </p:ext>
            </p:extLst>
          </p:nvPr>
        </p:nvGraphicFramePr>
        <p:xfrm>
          <a:off x="555190" y="1729125"/>
          <a:ext cx="7962898" cy="2914650"/>
        </p:xfrm>
        <a:graphic>
          <a:graphicData uri="http://schemas.openxmlformats.org/drawingml/2006/table">
            <a:tbl>
              <a:tblPr/>
              <a:tblGrid>
                <a:gridCol w="740161">
                  <a:extLst>
                    <a:ext uri="{9D8B030D-6E8A-4147-A177-3AD203B41FA5}">
                      <a16:colId xmlns:a16="http://schemas.microsoft.com/office/drawing/2014/main" val="1283785684"/>
                    </a:ext>
                  </a:extLst>
                </a:gridCol>
                <a:gridCol w="286812">
                  <a:extLst>
                    <a:ext uri="{9D8B030D-6E8A-4147-A177-3AD203B41FA5}">
                      <a16:colId xmlns:a16="http://schemas.microsoft.com/office/drawing/2014/main" val="4081382463"/>
                    </a:ext>
                  </a:extLst>
                </a:gridCol>
                <a:gridCol w="286812">
                  <a:extLst>
                    <a:ext uri="{9D8B030D-6E8A-4147-A177-3AD203B41FA5}">
                      <a16:colId xmlns:a16="http://schemas.microsoft.com/office/drawing/2014/main" val="2491353341"/>
                    </a:ext>
                  </a:extLst>
                </a:gridCol>
                <a:gridCol w="2208147">
                  <a:extLst>
                    <a:ext uri="{9D8B030D-6E8A-4147-A177-3AD203B41FA5}">
                      <a16:colId xmlns:a16="http://schemas.microsoft.com/office/drawing/2014/main" val="2394506596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1932834283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3651683701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813946925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3469901169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2319180146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1510268828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916645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05429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10.262.192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248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5876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5.556.821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2.970.513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7079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5.556.821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2.970.513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8488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5.556.821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2.970.513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747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1693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424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9448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3.745.651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0122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3.745.651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8022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6.602.219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8729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6.602.219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80418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236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8851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102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0170"/>
            <a:ext cx="799288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56792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645D368-5386-405F-9B0C-5EA465E1EF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404176"/>
              </p:ext>
            </p:extLst>
          </p:nvPr>
        </p:nvGraphicFramePr>
        <p:xfrm>
          <a:off x="539552" y="1919026"/>
          <a:ext cx="7992886" cy="4386241"/>
        </p:xfrm>
        <a:graphic>
          <a:graphicData uri="http://schemas.openxmlformats.org/drawingml/2006/table">
            <a:tbl>
              <a:tblPr/>
              <a:tblGrid>
                <a:gridCol w="727176">
                  <a:extLst>
                    <a:ext uri="{9D8B030D-6E8A-4147-A177-3AD203B41FA5}">
                      <a16:colId xmlns:a16="http://schemas.microsoft.com/office/drawing/2014/main" val="1757958567"/>
                    </a:ext>
                  </a:extLst>
                </a:gridCol>
                <a:gridCol w="278751">
                  <a:extLst>
                    <a:ext uri="{9D8B030D-6E8A-4147-A177-3AD203B41FA5}">
                      <a16:colId xmlns:a16="http://schemas.microsoft.com/office/drawing/2014/main" val="3019700269"/>
                    </a:ext>
                  </a:extLst>
                </a:gridCol>
                <a:gridCol w="281781">
                  <a:extLst>
                    <a:ext uri="{9D8B030D-6E8A-4147-A177-3AD203B41FA5}">
                      <a16:colId xmlns:a16="http://schemas.microsoft.com/office/drawing/2014/main" val="1827035554"/>
                    </a:ext>
                  </a:extLst>
                </a:gridCol>
                <a:gridCol w="2027006">
                  <a:extLst>
                    <a:ext uri="{9D8B030D-6E8A-4147-A177-3AD203B41FA5}">
                      <a16:colId xmlns:a16="http://schemas.microsoft.com/office/drawing/2014/main" val="152638165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4254541734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147249250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1543907191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2094314550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1820498570"/>
                    </a:ext>
                  </a:extLst>
                </a:gridCol>
                <a:gridCol w="727176">
                  <a:extLst>
                    <a:ext uri="{9D8B030D-6E8A-4147-A177-3AD203B41FA5}">
                      <a16:colId xmlns:a16="http://schemas.microsoft.com/office/drawing/2014/main" val="1190954507"/>
                    </a:ext>
                  </a:extLst>
                </a:gridCol>
              </a:tblGrid>
              <a:tr h="1444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586042"/>
                  </a:ext>
                </a:extLst>
              </a:tr>
              <a:tr h="4423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473493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990.611.197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1.002.626.802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12.015.605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565.288.085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579050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5.453.429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5.488.693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35.264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3.132.365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601858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1.076.149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975162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848.592.447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857.052.716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8.460.269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490.977.031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077836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807.244.923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815.705.192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8.460.269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466.404.725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549887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457.833.295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775548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891.906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6.122.175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5.230.269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684.559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189308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3.389.246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769776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71.962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892130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839.470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57179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384.470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3.614.470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3.230.000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3.586.193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633166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144.211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141575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144.211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188036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24.428.095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24772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24.428.095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377806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68.448.437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32.289.718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187693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68.448.437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32.289.718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127140"/>
                  </a:ext>
                </a:extLst>
              </a:tr>
              <a:tr h="28888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234367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1.658.479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602850"/>
                  </a:ext>
                </a:extLst>
              </a:tr>
              <a:tr h="28888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337.643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161134"/>
                  </a:ext>
                </a:extLst>
              </a:tr>
              <a:tr h="28888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54.716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497891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182668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6.519.133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760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0626" y="641706"/>
            <a:ext cx="80468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626" y="1515270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8D892BA-9FF2-40F8-8CD6-8DBA51A45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664880"/>
              </p:ext>
            </p:extLst>
          </p:nvPr>
        </p:nvGraphicFramePr>
        <p:xfrm>
          <a:off x="520626" y="1854136"/>
          <a:ext cx="8046892" cy="3444253"/>
        </p:xfrm>
        <a:graphic>
          <a:graphicData uri="http://schemas.openxmlformats.org/drawingml/2006/table">
            <a:tbl>
              <a:tblPr/>
              <a:tblGrid>
                <a:gridCol w="732090">
                  <a:extLst>
                    <a:ext uri="{9D8B030D-6E8A-4147-A177-3AD203B41FA5}">
                      <a16:colId xmlns:a16="http://schemas.microsoft.com/office/drawing/2014/main" val="2181868881"/>
                    </a:ext>
                  </a:extLst>
                </a:gridCol>
                <a:gridCol w="280635">
                  <a:extLst>
                    <a:ext uri="{9D8B030D-6E8A-4147-A177-3AD203B41FA5}">
                      <a16:colId xmlns:a16="http://schemas.microsoft.com/office/drawing/2014/main" val="1068497491"/>
                    </a:ext>
                  </a:extLst>
                </a:gridCol>
                <a:gridCol w="283685">
                  <a:extLst>
                    <a:ext uri="{9D8B030D-6E8A-4147-A177-3AD203B41FA5}">
                      <a16:colId xmlns:a16="http://schemas.microsoft.com/office/drawing/2014/main" val="609582908"/>
                    </a:ext>
                  </a:extLst>
                </a:gridCol>
                <a:gridCol w="2040702">
                  <a:extLst>
                    <a:ext uri="{9D8B030D-6E8A-4147-A177-3AD203B41FA5}">
                      <a16:colId xmlns:a16="http://schemas.microsoft.com/office/drawing/2014/main" val="317232431"/>
                    </a:ext>
                  </a:extLst>
                </a:gridCol>
                <a:gridCol w="829702">
                  <a:extLst>
                    <a:ext uri="{9D8B030D-6E8A-4147-A177-3AD203B41FA5}">
                      <a16:colId xmlns:a16="http://schemas.microsoft.com/office/drawing/2014/main" val="2132300605"/>
                    </a:ext>
                  </a:extLst>
                </a:gridCol>
                <a:gridCol w="829702">
                  <a:extLst>
                    <a:ext uri="{9D8B030D-6E8A-4147-A177-3AD203B41FA5}">
                      <a16:colId xmlns:a16="http://schemas.microsoft.com/office/drawing/2014/main" val="4527165"/>
                    </a:ext>
                  </a:extLst>
                </a:gridCol>
                <a:gridCol w="829702">
                  <a:extLst>
                    <a:ext uri="{9D8B030D-6E8A-4147-A177-3AD203B41FA5}">
                      <a16:colId xmlns:a16="http://schemas.microsoft.com/office/drawing/2014/main" val="2023230859"/>
                    </a:ext>
                  </a:extLst>
                </a:gridCol>
                <a:gridCol w="744292">
                  <a:extLst>
                    <a:ext uri="{9D8B030D-6E8A-4147-A177-3AD203B41FA5}">
                      <a16:colId xmlns:a16="http://schemas.microsoft.com/office/drawing/2014/main" val="1304906833"/>
                    </a:ext>
                  </a:extLst>
                </a:gridCol>
                <a:gridCol w="744292">
                  <a:extLst>
                    <a:ext uri="{9D8B030D-6E8A-4147-A177-3AD203B41FA5}">
                      <a16:colId xmlns:a16="http://schemas.microsoft.com/office/drawing/2014/main" val="1048694676"/>
                    </a:ext>
                  </a:extLst>
                </a:gridCol>
                <a:gridCol w="732090">
                  <a:extLst>
                    <a:ext uri="{9D8B030D-6E8A-4147-A177-3AD203B41FA5}">
                      <a16:colId xmlns:a16="http://schemas.microsoft.com/office/drawing/2014/main" val="495993045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682523"/>
                  </a:ext>
                </a:extLst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07649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23.923.255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24.542.953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13.628.581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25558"/>
                  </a:ext>
                </a:extLst>
              </a:tr>
              <a:tr h="1962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9.177.516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4584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5397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6522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79862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6788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2988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7602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5842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48067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36.244.735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3795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6554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36.244.735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6647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2.317.688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9796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2.317.688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524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03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4489009"/>
              </p:ext>
            </p:extLst>
          </p:nvPr>
        </p:nvGraphicFramePr>
        <p:xfrm>
          <a:off x="539552" y="1772816"/>
          <a:ext cx="7776864" cy="4464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262534"/>
              </p:ext>
            </p:extLst>
          </p:nvPr>
        </p:nvGraphicFramePr>
        <p:xfrm>
          <a:off x="539552" y="1988840"/>
          <a:ext cx="7704856" cy="399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931A27-B3DE-43D2-AC0F-A4AE6FBDE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401081"/>
              </p:ext>
            </p:extLst>
          </p:nvPr>
        </p:nvGraphicFramePr>
        <p:xfrm>
          <a:off x="539551" y="2091811"/>
          <a:ext cx="7920879" cy="3597875"/>
        </p:xfrm>
        <a:graphic>
          <a:graphicData uri="http://schemas.openxmlformats.org/drawingml/2006/table">
            <a:tbl>
              <a:tblPr/>
              <a:tblGrid>
                <a:gridCol w="786380">
                  <a:extLst>
                    <a:ext uri="{9D8B030D-6E8A-4147-A177-3AD203B41FA5}">
                      <a16:colId xmlns:a16="http://schemas.microsoft.com/office/drawing/2014/main" val="658770330"/>
                    </a:ext>
                  </a:extLst>
                </a:gridCol>
                <a:gridCol w="2435243">
                  <a:extLst>
                    <a:ext uri="{9D8B030D-6E8A-4147-A177-3AD203B41FA5}">
                      <a16:colId xmlns:a16="http://schemas.microsoft.com/office/drawing/2014/main" val="49384351"/>
                    </a:ext>
                  </a:extLst>
                </a:gridCol>
                <a:gridCol w="799064">
                  <a:extLst>
                    <a:ext uri="{9D8B030D-6E8A-4147-A177-3AD203B41FA5}">
                      <a16:colId xmlns:a16="http://schemas.microsoft.com/office/drawing/2014/main" val="138126666"/>
                    </a:ext>
                  </a:extLst>
                </a:gridCol>
                <a:gridCol w="799064">
                  <a:extLst>
                    <a:ext uri="{9D8B030D-6E8A-4147-A177-3AD203B41FA5}">
                      <a16:colId xmlns:a16="http://schemas.microsoft.com/office/drawing/2014/main" val="729317806"/>
                    </a:ext>
                  </a:extLst>
                </a:gridCol>
                <a:gridCol w="789551">
                  <a:extLst>
                    <a:ext uri="{9D8B030D-6E8A-4147-A177-3AD203B41FA5}">
                      <a16:colId xmlns:a16="http://schemas.microsoft.com/office/drawing/2014/main" val="98778736"/>
                    </a:ext>
                  </a:extLst>
                </a:gridCol>
                <a:gridCol w="789551">
                  <a:extLst>
                    <a:ext uri="{9D8B030D-6E8A-4147-A177-3AD203B41FA5}">
                      <a16:colId xmlns:a16="http://schemas.microsoft.com/office/drawing/2014/main" val="2489020154"/>
                    </a:ext>
                  </a:extLst>
                </a:gridCol>
                <a:gridCol w="761013">
                  <a:extLst>
                    <a:ext uri="{9D8B030D-6E8A-4147-A177-3AD203B41FA5}">
                      <a16:colId xmlns:a16="http://schemas.microsoft.com/office/drawing/2014/main" val="3575383811"/>
                    </a:ext>
                  </a:extLst>
                </a:gridCol>
                <a:gridCol w="761013">
                  <a:extLst>
                    <a:ext uri="{9D8B030D-6E8A-4147-A177-3AD203B41FA5}">
                      <a16:colId xmlns:a16="http://schemas.microsoft.com/office/drawing/2014/main" val="1730320100"/>
                    </a:ext>
                  </a:extLst>
                </a:gridCol>
              </a:tblGrid>
              <a:tr h="21906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963451"/>
                  </a:ext>
                </a:extLst>
              </a:tr>
              <a:tr h="67089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214320"/>
                  </a:ext>
                </a:extLst>
              </a:tr>
              <a:tr h="27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10.523.593.156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14.050.404.658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3.526.811.502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11.404.753.295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238541"/>
                  </a:ext>
                </a:extLst>
              </a:tr>
              <a:tr h="219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205.233.241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205.693.378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460.137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120.567.447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914632"/>
                  </a:ext>
                </a:extLst>
              </a:tr>
              <a:tr h="219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116.356.342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118.743.389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2.387.047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60.846.970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847793"/>
                  </a:ext>
                </a:extLst>
              </a:tr>
              <a:tr h="219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6.828.403.161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6.858.931.366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30.528.205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4.160.388.836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084355"/>
                  </a:ext>
                </a:extLst>
              </a:tr>
              <a:tr h="219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1.488.707.369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6.638.989.220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5.150.281.851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6.976.651.806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103463"/>
                  </a:ext>
                </a:extLst>
              </a:tr>
              <a:tr h="232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2.012.222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1.858.176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1.859.293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504320"/>
                  </a:ext>
                </a:extLst>
              </a:tr>
              <a:tr h="232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759815"/>
                  </a:ext>
                </a:extLst>
              </a:tr>
              <a:tr h="219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5.203.370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383335"/>
                  </a:ext>
                </a:extLst>
              </a:tr>
              <a:tr h="219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1.765.746.908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78.451.269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-1.687.295.639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3.127.844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359957"/>
                  </a:ext>
                </a:extLst>
              </a:tr>
              <a:tr h="219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104.345.352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104.326.352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51.537.825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76081"/>
                  </a:ext>
                </a:extLst>
              </a:tr>
              <a:tr h="219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28.946.694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27.740.381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27.747.772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251484"/>
                  </a:ext>
                </a:extLst>
              </a:tr>
              <a:tr h="219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141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03FAA0A-0BFB-4BFC-BCA7-F37E15A6FD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19"/>
              </p:ext>
            </p:extLst>
          </p:nvPr>
        </p:nvGraphicFramePr>
        <p:xfrm>
          <a:off x="603599" y="1838838"/>
          <a:ext cx="7840908" cy="3847677"/>
        </p:xfrm>
        <a:graphic>
          <a:graphicData uri="http://schemas.openxmlformats.org/drawingml/2006/table">
            <a:tbl>
              <a:tblPr/>
              <a:tblGrid>
                <a:gridCol w="296016">
                  <a:extLst>
                    <a:ext uri="{9D8B030D-6E8A-4147-A177-3AD203B41FA5}">
                      <a16:colId xmlns:a16="http://schemas.microsoft.com/office/drawing/2014/main" val="4268835469"/>
                    </a:ext>
                  </a:extLst>
                </a:gridCol>
                <a:gridCol w="380593">
                  <a:extLst>
                    <a:ext uri="{9D8B030D-6E8A-4147-A177-3AD203B41FA5}">
                      <a16:colId xmlns:a16="http://schemas.microsoft.com/office/drawing/2014/main" val="410360631"/>
                    </a:ext>
                  </a:extLst>
                </a:gridCol>
                <a:gridCol w="2146119">
                  <a:extLst>
                    <a:ext uri="{9D8B030D-6E8A-4147-A177-3AD203B41FA5}">
                      <a16:colId xmlns:a16="http://schemas.microsoft.com/office/drawing/2014/main" val="2852261197"/>
                    </a:ext>
                  </a:extLst>
                </a:gridCol>
                <a:gridCol w="873953">
                  <a:extLst>
                    <a:ext uri="{9D8B030D-6E8A-4147-A177-3AD203B41FA5}">
                      <a16:colId xmlns:a16="http://schemas.microsoft.com/office/drawing/2014/main" val="3267123631"/>
                    </a:ext>
                  </a:extLst>
                </a:gridCol>
                <a:gridCol w="888048">
                  <a:extLst>
                    <a:ext uri="{9D8B030D-6E8A-4147-A177-3AD203B41FA5}">
                      <a16:colId xmlns:a16="http://schemas.microsoft.com/office/drawing/2014/main" val="3255019809"/>
                    </a:ext>
                  </a:extLst>
                </a:gridCol>
                <a:gridCol w="873953">
                  <a:extLst>
                    <a:ext uri="{9D8B030D-6E8A-4147-A177-3AD203B41FA5}">
                      <a16:colId xmlns:a16="http://schemas.microsoft.com/office/drawing/2014/main" val="3260319521"/>
                    </a:ext>
                  </a:extLst>
                </a:gridCol>
                <a:gridCol w="888048">
                  <a:extLst>
                    <a:ext uri="{9D8B030D-6E8A-4147-A177-3AD203B41FA5}">
                      <a16:colId xmlns:a16="http://schemas.microsoft.com/office/drawing/2014/main" val="3664600297"/>
                    </a:ext>
                  </a:extLst>
                </a:gridCol>
                <a:gridCol w="718897">
                  <a:extLst>
                    <a:ext uri="{9D8B030D-6E8A-4147-A177-3AD203B41FA5}">
                      <a16:colId xmlns:a16="http://schemas.microsoft.com/office/drawing/2014/main" val="4221025155"/>
                    </a:ext>
                  </a:extLst>
                </a:gridCol>
                <a:gridCol w="775281">
                  <a:extLst>
                    <a:ext uri="{9D8B030D-6E8A-4147-A177-3AD203B41FA5}">
                      <a16:colId xmlns:a16="http://schemas.microsoft.com/office/drawing/2014/main" val="3642390106"/>
                    </a:ext>
                  </a:extLst>
                </a:gridCol>
              </a:tblGrid>
              <a:tr h="609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482400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32.748.506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113.694.596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80.946.090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57.355.922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737938"/>
                  </a:ext>
                </a:extLst>
              </a:tr>
              <a:tr h="203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12.615.271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13.625.150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8.902.041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298857"/>
                  </a:ext>
                </a:extLst>
              </a:tr>
              <a:tr h="203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20.133.235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100.069.446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79.936.211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48.453.881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407510"/>
                  </a:ext>
                </a:extLst>
              </a:tr>
              <a:tr h="175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69.076.704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40.990.140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341802"/>
                  </a:ext>
                </a:extLst>
              </a:tr>
              <a:tr h="209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6.353.784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6.763.514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3.000.601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035415"/>
                  </a:ext>
                </a:extLst>
              </a:tr>
              <a:tr h="2437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44.137.496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15.031.189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466961"/>
                  </a:ext>
                </a:extLst>
              </a:tr>
              <a:tr h="205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1.870.019.383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186.038.525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-1.683.980.858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50.645.089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376274"/>
                  </a:ext>
                </a:extLst>
              </a:tr>
              <a:tr h="167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15.088.248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8.795.616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170665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16.937.556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18.411.115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9.657.756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675508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6.006.783.878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6.021.676.380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14.892.502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3.717.890.954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989792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120.921.553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125.836.109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75.911.566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484799"/>
                  </a:ext>
                </a:extLst>
              </a:tr>
              <a:tr h="203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1.370.921.519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1.431.053.799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60.132.280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843.561.966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003118"/>
                  </a:ext>
                </a:extLst>
              </a:tr>
              <a:tr h="204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1.348.275.581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1.408.407.861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60.132.280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833.299.774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667196"/>
                  </a:ext>
                </a:extLst>
              </a:tr>
              <a:tr h="203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10.262.192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549789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990.611.197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1.002.626.802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12.015.605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565.288.085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647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990" y="701876"/>
            <a:ext cx="80292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29427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E324E44-A3B0-4DA9-BD8B-8FCD7069EF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968177"/>
              </p:ext>
            </p:extLst>
          </p:nvPr>
        </p:nvGraphicFramePr>
        <p:xfrm>
          <a:off x="524990" y="1695883"/>
          <a:ext cx="8018323" cy="4257554"/>
        </p:xfrm>
        <a:graphic>
          <a:graphicData uri="http://schemas.openxmlformats.org/drawingml/2006/table">
            <a:tbl>
              <a:tblPr/>
              <a:tblGrid>
                <a:gridCol w="720478">
                  <a:extLst>
                    <a:ext uri="{9D8B030D-6E8A-4147-A177-3AD203B41FA5}">
                      <a16:colId xmlns:a16="http://schemas.microsoft.com/office/drawing/2014/main" val="4002068563"/>
                    </a:ext>
                  </a:extLst>
                </a:gridCol>
                <a:gridCol w="270180">
                  <a:extLst>
                    <a:ext uri="{9D8B030D-6E8A-4147-A177-3AD203B41FA5}">
                      <a16:colId xmlns:a16="http://schemas.microsoft.com/office/drawing/2014/main" val="370869965"/>
                    </a:ext>
                  </a:extLst>
                </a:gridCol>
                <a:gridCol w="279186">
                  <a:extLst>
                    <a:ext uri="{9D8B030D-6E8A-4147-A177-3AD203B41FA5}">
                      <a16:colId xmlns:a16="http://schemas.microsoft.com/office/drawing/2014/main" val="2791756089"/>
                    </a:ext>
                  </a:extLst>
                </a:gridCol>
                <a:gridCol w="2425611">
                  <a:extLst>
                    <a:ext uri="{9D8B030D-6E8A-4147-A177-3AD203B41FA5}">
                      <a16:colId xmlns:a16="http://schemas.microsoft.com/office/drawing/2014/main" val="913713984"/>
                    </a:ext>
                  </a:extLst>
                </a:gridCol>
                <a:gridCol w="720478">
                  <a:extLst>
                    <a:ext uri="{9D8B030D-6E8A-4147-A177-3AD203B41FA5}">
                      <a16:colId xmlns:a16="http://schemas.microsoft.com/office/drawing/2014/main" val="599175139"/>
                    </a:ext>
                  </a:extLst>
                </a:gridCol>
                <a:gridCol w="720478">
                  <a:extLst>
                    <a:ext uri="{9D8B030D-6E8A-4147-A177-3AD203B41FA5}">
                      <a16:colId xmlns:a16="http://schemas.microsoft.com/office/drawing/2014/main" val="473546491"/>
                    </a:ext>
                  </a:extLst>
                </a:gridCol>
                <a:gridCol w="720478">
                  <a:extLst>
                    <a:ext uri="{9D8B030D-6E8A-4147-A177-3AD203B41FA5}">
                      <a16:colId xmlns:a16="http://schemas.microsoft.com/office/drawing/2014/main" val="1471145631"/>
                    </a:ext>
                  </a:extLst>
                </a:gridCol>
                <a:gridCol w="720478">
                  <a:extLst>
                    <a:ext uri="{9D8B030D-6E8A-4147-A177-3AD203B41FA5}">
                      <a16:colId xmlns:a16="http://schemas.microsoft.com/office/drawing/2014/main" val="1406778159"/>
                    </a:ext>
                  </a:extLst>
                </a:gridCol>
                <a:gridCol w="720478">
                  <a:extLst>
                    <a:ext uri="{9D8B030D-6E8A-4147-A177-3AD203B41FA5}">
                      <a16:colId xmlns:a16="http://schemas.microsoft.com/office/drawing/2014/main" val="1331056792"/>
                    </a:ext>
                  </a:extLst>
                </a:gridCol>
                <a:gridCol w="720478">
                  <a:extLst>
                    <a:ext uri="{9D8B030D-6E8A-4147-A177-3AD203B41FA5}">
                      <a16:colId xmlns:a16="http://schemas.microsoft.com/office/drawing/2014/main" val="2169413893"/>
                    </a:ext>
                  </a:extLst>
                </a:gridCol>
              </a:tblGrid>
              <a:tr h="1354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11660"/>
                  </a:ext>
                </a:extLst>
              </a:tr>
              <a:tr h="4148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374121"/>
                  </a:ext>
                </a:extLst>
              </a:tr>
              <a:tr h="143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12.615.271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13.625.150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1.009.879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8.902.041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690732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6.232.218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6.205.575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-26.643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3.587.584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058591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1.621.442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1.603.902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594.239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821356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061954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451627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885211"/>
                  </a:ext>
                </a:extLst>
              </a:tr>
              <a:tr h="177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307844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3.416.139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180741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268.551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23550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60.738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164172"/>
                  </a:ext>
                </a:extLst>
              </a:tr>
              <a:tr h="270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207.813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403498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9359"/>
                  </a:ext>
                </a:extLst>
              </a:tr>
              <a:tr h="270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062227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311707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313999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9020,1%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279374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581398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255342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371.037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388.577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265.558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322782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36.181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918166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53.278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596237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212.280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877549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104964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459742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950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8" y="764704"/>
            <a:ext cx="80917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7" y="144351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EAD8ABC-3C17-4764-81DA-40A61F3F2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839739"/>
              </p:ext>
            </p:extLst>
          </p:nvPr>
        </p:nvGraphicFramePr>
        <p:xfrm>
          <a:off x="512667" y="1781531"/>
          <a:ext cx="8091781" cy="4149084"/>
        </p:xfrm>
        <a:graphic>
          <a:graphicData uri="http://schemas.openxmlformats.org/drawingml/2006/table">
            <a:tbl>
              <a:tblPr/>
              <a:tblGrid>
                <a:gridCol w="604776">
                  <a:extLst>
                    <a:ext uri="{9D8B030D-6E8A-4147-A177-3AD203B41FA5}">
                      <a16:colId xmlns:a16="http://schemas.microsoft.com/office/drawing/2014/main" val="2530031829"/>
                    </a:ext>
                  </a:extLst>
                </a:gridCol>
                <a:gridCol w="261682">
                  <a:extLst>
                    <a:ext uri="{9D8B030D-6E8A-4147-A177-3AD203B41FA5}">
                      <a16:colId xmlns:a16="http://schemas.microsoft.com/office/drawing/2014/main" val="470461537"/>
                    </a:ext>
                  </a:extLst>
                </a:gridCol>
                <a:gridCol w="270404">
                  <a:extLst>
                    <a:ext uri="{9D8B030D-6E8A-4147-A177-3AD203B41FA5}">
                      <a16:colId xmlns:a16="http://schemas.microsoft.com/office/drawing/2014/main" val="4036026752"/>
                    </a:ext>
                  </a:extLst>
                </a:gridCol>
                <a:gridCol w="2593557">
                  <a:extLst>
                    <a:ext uri="{9D8B030D-6E8A-4147-A177-3AD203B41FA5}">
                      <a16:colId xmlns:a16="http://schemas.microsoft.com/office/drawing/2014/main" val="1836708724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1916328016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3681233070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3099653837"/>
                    </a:ext>
                  </a:extLst>
                </a:gridCol>
                <a:gridCol w="732709">
                  <a:extLst>
                    <a:ext uri="{9D8B030D-6E8A-4147-A177-3AD203B41FA5}">
                      <a16:colId xmlns:a16="http://schemas.microsoft.com/office/drawing/2014/main" val="2180031453"/>
                    </a:ext>
                  </a:extLst>
                </a:gridCol>
                <a:gridCol w="697818">
                  <a:extLst>
                    <a:ext uri="{9D8B030D-6E8A-4147-A177-3AD203B41FA5}">
                      <a16:colId xmlns:a16="http://schemas.microsoft.com/office/drawing/2014/main" val="2474016678"/>
                    </a:ext>
                  </a:extLst>
                </a:gridCol>
                <a:gridCol w="697818">
                  <a:extLst>
                    <a:ext uri="{9D8B030D-6E8A-4147-A177-3AD203B41FA5}">
                      <a16:colId xmlns:a16="http://schemas.microsoft.com/office/drawing/2014/main" val="2458169991"/>
                    </a:ext>
                  </a:extLst>
                </a:gridCol>
              </a:tblGrid>
              <a:tr h="1483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583213"/>
                  </a:ext>
                </a:extLst>
              </a:tr>
              <a:tr h="4544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611784"/>
                  </a:ext>
                </a:extLst>
              </a:tr>
              <a:tr h="157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20.133.235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100.069.446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79.936.211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48.453.881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64652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292.971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289.137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130.119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309921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784977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19.752.963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97.805.310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78.052.347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46.421.030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598152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1.517.148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865450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1.397.290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211883"/>
                  </a:ext>
                </a:extLst>
              </a:tr>
              <a:tr h="2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324196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15.104.098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93.156.445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78.052.347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44.903.882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105413"/>
                  </a:ext>
                </a:extLst>
              </a:tr>
              <a:tr h="284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17436"/>
                  </a:ext>
                </a:extLst>
              </a:tr>
              <a:tr h="284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055684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13.508.949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91.561.296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78.052.347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44.903.882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651286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565100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929140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978164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275841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127138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418669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478293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738382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568305"/>
                  </a:ext>
                </a:extLst>
              </a:tr>
              <a:tr h="14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322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8" y="620683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1028" y="1234832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AE31E05-4E4D-4D54-B997-3C885B98A7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216920"/>
              </p:ext>
            </p:extLst>
          </p:nvPr>
        </p:nvGraphicFramePr>
        <p:xfrm>
          <a:off x="567428" y="1535453"/>
          <a:ext cx="8053423" cy="2554804"/>
        </p:xfrm>
        <a:graphic>
          <a:graphicData uri="http://schemas.openxmlformats.org/drawingml/2006/table">
            <a:tbl>
              <a:tblPr/>
              <a:tblGrid>
                <a:gridCol w="751778">
                  <a:extLst>
                    <a:ext uri="{9D8B030D-6E8A-4147-A177-3AD203B41FA5}">
                      <a16:colId xmlns:a16="http://schemas.microsoft.com/office/drawing/2014/main" val="731136722"/>
                    </a:ext>
                  </a:extLst>
                </a:gridCol>
                <a:gridCol w="281917">
                  <a:extLst>
                    <a:ext uri="{9D8B030D-6E8A-4147-A177-3AD203B41FA5}">
                      <a16:colId xmlns:a16="http://schemas.microsoft.com/office/drawing/2014/main" val="3603122560"/>
                    </a:ext>
                  </a:extLst>
                </a:gridCol>
                <a:gridCol w="291314">
                  <a:extLst>
                    <a:ext uri="{9D8B030D-6E8A-4147-A177-3AD203B41FA5}">
                      <a16:colId xmlns:a16="http://schemas.microsoft.com/office/drawing/2014/main" val="529254691"/>
                    </a:ext>
                  </a:extLst>
                </a:gridCol>
                <a:gridCol w="2092449">
                  <a:extLst>
                    <a:ext uri="{9D8B030D-6E8A-4147-A177-3AD203B41FA5}">
                      <a16:colId xmlns:a16="http://schemas.microsoft.com/office/drawing/2014/main" val="557996364"/>
                    </a:ext>
                  </a:extLst>
                </a:gridCol>
                <a:gridCol w="789367">
                  <a:extLst>
                    <a:ext uri="{9D8B030D-6E8A-4147-A177-3AD203B41FA5}">
                      <a16:colId xmlns:a16="http://schemas.microsoft.com/office/drawing/2014/main" val="2913815388"/>
                    </a:ext>
                  </a:extLst>
                </a:gridCol>
                <a:gridCol w="789367">
                  <a:extLst>
                    <a:ext uri="{9D8B030D-6E8A-4147-A177-3AD203B41FA5}">
                      <a16:colId xmlns:a16="http://schemas.microsoft.com/office/drawing/2014/main" val="3550055779"/>
                    </a:ext>
                  </a:extLst>
                </a:gridCol>
                <a:gridCol w="789367">
                  <a:extLst>
                    <a:ext uri="{9D8B030D-6E8A-4147-A177-3AD203B41FA5}">
                      <a16:colId xmlns:a16="http://schemas.microsoft.com/office/drawing/2014/main" val="108251026"/>
                    </a:ext>
                  </a:extLst>
                </a:gridCol>
                <a:gridCol w="764308">
                  <a:extLst>
                    <a:ext uri="{9D8B030D-6E8A-4147-A177-3AD203B41FA5}">
                      <a16:colId xmlns:a16="http://schemas.microsoft.com/office/drawing/2014/main" val="3000294732"/>
                    </a:ext>
                  </a:extLst>
                </a:gridCol>
                <a:gridCol w="751778">
                  <a:extLst>
                    <a:ext uri="{9D8B030D-6E8A-4147-A177-3AD203B41FA5}">
                      <a16:colId xmlns:a16="http://schemas.microsoft.com/office/drawing/2014/main" val="2301064967"/>
                    </a:ext>
                  </a:extLst>
                </a:gridCol>
                <a:gridCol w="751778">
                  <a:extLst>
                    <a:ext uri="{9D8B030D-6E8A-4147-A177-3AD203B41FA5}">
                      <a16:colId xmlns:a16="http://schemas.microsoft.com/office/drawing/2014/main" val="3786791044"/>
                    </a:ext>
                  </a:extLst>
                </a:gridCol>
              </a:tblGrid>
              <a:tr h="1537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981281"/>
                  </a:ext>
                </a:extLst>
              </a:tr>
              <a:tr h="4709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465226"/>
                  </a:ext>
                </a:extLst>
              </a:tr>
              <a:tr h="163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69.076.704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40.990.140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453478"/>
                  </a:ext>
                </a:extLst>
              </a:tr>
              <a:tr h="15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57.059.788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57.000.953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34.465.270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878270"/>
                  </a:ext>
                </a:extLst>
              </a:tr>
              <a:tr h="163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10.796.310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10.796.310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5.334.924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033342"/>
                  </a:ext>
                </a:extLst>
              </a:tr>
              <a:tr h="163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334374"/>
                  </a:ext>
                </a:extLst>
              </a:tr>
              <a:tr h="163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8494"/>
                  </a:ext>
                </a:extLst>
              </a:tr>
              <a:tr h="163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219896"/>
                  </a:ext>
                </a:extLst>
              </a:tr>
              <a:tr h="286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115061"/>
                  </a:ext>
                </a:extLst>
              </a:tr>
              <a:tr h="163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286970"/>
                  </a:ext>
                </a:extLst>
              </a:tr>
              <a:tr h="163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805891"/>
                  </a:ext>
                </a:extLst>
              </a:tr>
              <a:tr h="163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442723"/>
                  </a:ext>
                </a:extLst>
              </a:tr>
              <a:tr h="182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346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</TotalTime>
  <Words>6783</Words>
  <Application>Microsoft Office PowerPoint</Application>
  <PresentationFormat>Presentación en pantalla (4:3)</PresentationFormat>
  <Paragraphs>4044</Paragraphs>
  <Slides>25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8" baseType="lpstr">
      <vt:lpstr>Arial</vt:lpstr>
      <vt:lpstr>Calibri</vt:lpstr>
      <vt:lpstr>1_Tema de Office</vt:lpstr>
      <vt:lpstr>EJECUCIÓN ACUMULADA DE GASTOS PRESUPUESTARIOS AL MES DE JULIO DE 2021 PARTIDA 15: MINISTERIO DEL TRABAJO Y PREVISIÓN SOCIAL</vt:lpstr>
      <vt:lpstr>COMPORTAMIENTO DE LA EJECUCIÓN ACUMULADA DE GASTOS A JULIO DE 2021  PARTIDA 15 MINISTERIO DEL TRABAJO Y PREVISIÓN SOCIAL</vt:lpstr>
      <vt:lpstr>Presentación de PowerPoint</vt:lpstr>
      <vt:lpstr>Presentación de PowerPoint</vt:lpstr>
      <vt:lpstr>EJECUCIÓN ACUMULADA DE GASTOS A JULIO DE 2021  PARTIDA 15 MINISTERIO DE TRABAJO Y PREVISIÓN SOCIAL</vt:lpstr>
      <vt:lpstr>EJECUCIÓN ACUMULADA DE GASTOS A JULIO DE 2021  PARTIDA 15 RESUMEN POR CAPÍTULOS</vt:lpstr>
      <vt:lpstr>EJECUCIÓN ACUMULADA DE GASTOS A JULIO DE 2021  PARTIDA 15. CAPÍTULO 01. PROGRAMA 01: SUBSECRETARÍA DEL TRABAJO</vt:lpstr>
      <vt:lpstr>EJECUCIÓN ACUMULADA DE GASTOS A JULIO DE 2021  PARTIDA 15. CAPÍTULO 01. PROGRAMA 03: PROEMPLEO</vt:lpstr>
      <vt:lpstr>EJECUCIÓN ACUMULADA DE GASTOS A JULIO DE 2021  PARTIDA 15. CAPÍTULO 02. PROGRAMA 01: DIRECCIÓN DEL TRABAJO</vt:lpstr>
      <vt:lpstr>EJECUCIÓN ACUMULADA DE GASTOS A JULIO DE 2021  PARTIDA 15. CAPÍTULO 03. PROGRAMA 01: SUBSECRETARÍA DE PREVISIÓN SOCIAL</vt:lpstr>
      <vt:lpstr>EJECUCIÓN ACUMULADA DE GASTOS A JULIO DE 2021  PARTIDA 15. CAPÍTULO 04. PROGRAMA 01: DIRECCIÓN DE CRÉDITO PRENDARIO</vt:lpstr>
      <vt:lpstr>EJECUCIÓN ACUMULADA DE GASTOS A JULIO DE 2021  PARTIDA 15. CAPÍTULO 05. PROGRAMA 01: SERVICIO NACIONAL DE CAPACITACIÓN Y EMPLEO</vt:lpstr>
      <vt:lpstr>EJECUCIÓN ACUMULADA DE GASTOS A JULIO DE 2021  PARTIDA 15. CAPÍTULO 05. PROGRAMA 01: SERVICIO NACIONAL DE CAPACITACIÓN Y EMPLEO</vt:lpstr>
      <vt:lpstr>EJECUCIÓN ACUMULADA DE GASTOS A JULIO DE 2021  PARTIDA 15. CAPÍTULO 05. PROGRAMA 01: SERVICIO NACIONAL DE CAPACITACIÓN Y EMPLEO FET – Covid - 19</vt:lpstr>
      <vt:lpstr>EJECUCIÓN ACUMULADA DE GASTOS A JULIO DE 2021  PARTIDA 15. CAPÍTULO 06. PROGRAMA 01: SUPERINTENDENCIA DE SEGURIDAD SOCIAL</vt:lpstr>
      <vt:lpstr>EJECUCIÓN ACUMULADA DE GASTOS A JULIO DE 2021  PARTIDA 15. CAPÍTULO 07. PROGRAMA 01: SUPERINTENDENCIA DE PENSIONES</vt:lpstr>
      <vt:lpstr>EJECUCIÓN ACUMULADA DE GASTOS A JULIO DE 2021  PARTIDA 15. CAPÍTULO 09. PROGRAMA 01: INSTITUTO DE PREVISIÓN SOCIAL</vt:lpstr>
      <vt:lpstr>EJECUCIÓN ACUMULADA DE GASTOS A JULIO DE 2021  PARTIDA 15. CAPÍTULO 09. PROGRAMA 01: INSTITUTO DE PREVISIÓN SOCIAL</vt:lpstr>
      <vt:lpstr>EJECUCIÓN ACUMULADA DE GASTOS A JULIO DE 2021  PARTIDA 15. CAPÍTULO 09. PROGRAMA 01: INSTITUTO DE PREVISIÓN SOCIAL FET – Covid - 19</vt:lpstr>
      <vt:lpstr>EJECUCIÓN ACUMULADA DE GASTOS A JULIO DE 2021  PARTIDA 15. CAPÍTULO 10. PROGRAMA 01: INSTITUTO  DE SEGURIDAD LABORAL  </vt:lpstr>
      <vt:lpstr>EJECUCIÓN ACUMULADA DE GASTOS A JULIO DE 2021  PARTIDA 15. CAPÍTULO 13. PROGRAMA 01: CAJA DE PREVISIÓN DE LA DEFENSA NACIONAL</vt:lpstr>
      <vt:lpstr>EJECUCIÓN ACUMULADA DE GASTOS A JULIO DE 2021  PARTIDA 15. CAPÍTULO 13. PROGRAMA 01: CAJA DE PREVISIÓN DE LA DEFENSA NACIONAL</vt:lpstr>
      <vt:lpstr>EJECUCIÓN ACUMULADA DE GASTOS A JULIO DE 2021  PARTIDA 15. CAPÍTULO 13. PROGRAMA 02: FONDO DE MEDICINA CURATIVA</vt:lpstr>
      <vt:lpstr>EJECUCIÓN ACUMULADA DE GASTOS A JULIO DE 2021  PARTIDA 15. CAPÍTULO 14. PROGRAMA 01: DIRECCIÓN DE PREVISIÓN DE CARABINEROS DE CHILE</vt:lpstr>
      <vt:lpstr>EJECUCIÓN ACUMULADA DE GASTOS A JULIO DE 2021  PARTIDA 15. CAPÍTULO 14. PROGRAMA 01: DIRECCIÓN DE PREVISIÓN DE CARABINEROS DE CHILE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79</cp:revision>
  <dcterms:created xsi:type="dcterms:W3CDTF">2020-01-06T19:24:32Z</dcterms:created>
  <dcterms:modified xsi:type="dcterms:W3CDTF">2021-09-16T21:15:49Z</dcterms:modified>
</cp:coreProperties>
</file>