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2F-4841-91CE-114B70DC84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2F-4841-91CE-114B70DC84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2F-4841-91CE-114B70DC84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2F-4841-91CE-114B70DC84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2F-4841-91CE-114B70DC84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2F-4841-91CE-114B70DC84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2F-4841-91CE-114B70DC84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2F-4841-91CE-114B70DC84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2F-4841-91CE-114B70DC8465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2F-4841-91CE-114B70DC846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2F-4841-91CE-114B70DC8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93-4021-8529-4EDB356AF550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93-4021-8529-4EDB356AF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15'!$D$27:$J$27</c:f>
              <c:numCache>
                <c:formatCode>0.0%</c:formatCode>
                <c:ptCount val="7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93-4021-8529-4EDB356AF550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93-4021-8529-4EDB356AF550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93-4021-8529-4EDB356AF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2E-4269-A8C0-91E48DC6AE58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2E-4269-A8C0-91E48DC6AE58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2E-4269-A8C0-91E48DC6AE58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2E-4269-A8C0-91E48DC6AE58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2E-4269-A8C0-91E48DC6AE58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2E-4269-A8C0-91E48DC6AE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15'!$D$20:$J$20</c:f>
              <c:numCache>
                <c:formatCode>0.0%</c:formatCode>
                <c:ptCount val="7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E2E-4269-A8C0-91E48DC6AE58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E2E-4269-A8C0-91E48DC6AE58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E2E-4269-A8C0-91E48DC6A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EBF412-A672-4F70-81C3-676C8C8CD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492074"/>
              </p:ext>
            </p:extLst>
          </p:nvPr>
        </p:nvGraphicFramePr>
        <p:xfrm>
          <a:off x="539535" y="1764371"/>
          <a:ext cx="8064913" cy="3329258"/>
        </p:xfrm>
        <a:graphic>
          <a:graphicData uri="http://schemas.openxmlformats.org/drawingml/2006/table">
            <a:tbl>
              <a:tblPr/>
              <a:tblGrid>
                <a:gridCol w="723581">
                  <a:extLst>
                    <a:ext uri="{9D8B030D-6E8A-4147-A177-3AD203B41FA5}">
                      <a16:colId xmlns:a16="http://schemas.microsoft.com/office/drawing/2014/main" val="4077644864"/>
                    </a:ext>
                  </a:extLst>
                </a:gridCol>
                <a:gridCol w="271343">
                  <a:extLst>
                    <a:ext uri="{9D8B030D-6E8A-4147-A177-3AD203B41FA5}">
                      <a16:colId xmlns:a16="http://schemas.microsoft.com/office/drawing/2014/main" val="2732891863"/>
                    </a:ext>
                  </a:extLst>
                </a:gridCol>
                <a:gridCol w="280388">
                  <a:extLst>
                    <a:ext uri="{9D8B030D-6E8A-4147-A177-3AD203B41FA5}">
                      <a16:colId xmlns:a16="http://schemas.microsoft.com/office/drawing/2014/main" val="2534508297"/>
                    </a:ext>
                  </a:extLst>
                </a:gridCol>
                <a:gridCol w="2448115">
                  <a:extLst>
                    <a:ext uri="{9D8B030D-6E8A-4147-A177-3AD203B41FA5}">
                      <a16:colId xmlns:a16="http://schemas.microsoft.com/office/drawing/2014/main" val="267878858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51926965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55397909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78155746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326594608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424955685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708864181"/>
                    </a:ext>
                  </a:extLst>
                </a:gridCol>
              </a:tblGrid>
              <a:tr h="1504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3319"/>
                  </a:ext>
                </a:extLst>
              </a:tr>
              <a:tr h="460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93556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6.763.514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55642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1.972.468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63358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459.728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77926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140.480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64597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05755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1946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90811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55367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26522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60622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37839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97455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6062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72737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8510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066967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2481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8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9342AB-9EC1-4519-83BF-033BF9043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098870"/>
              </p:ext>
            </p:extLst>
          </p:nvPr>
        </p:nvGraphicFramePr>
        <p:xfrm>
          <a:off x="546001" y="1683934"/>
          <a:ext cx="8037206" cy="4235590"/>
        </p:xfrm>
        <a:graphic>
          <a:graphicData uri="http://schemas.openxmlformats.org/drawingml/2006/table">
            <a:tbl>
              <a:tblPr/>
              <a:tblGrid>
                <a:gridCol w="732876">
                  <a:extLst>
                    <a:ext uri="{9D8B030D-6E8A-4147-A177-3AD203B41FA5}">
                      <a16:colId xmlns:a16="http://schemas.microsoft.com/office/drawing/2014/main" val="2982281541"/>
                    </a:ext>
                  </a:extLst>
                </a:gridCol>
                <a:gridCol w="256507">
                  <a:extLst>
                    <a:ext uri="{9D8B030D-6E8A-4147-A177-3AD203B41FA5}">
                      <a16:colId xmlns:a16="http://schemas.microsoft.com/office/drawing/2014/main" val="1506013790"/>
                    </a:ext>
                  </a:extLst>
                </a:gridCol>
                <a:gridCol w="256507">
                  <a:extLst>
                    <a:ext uri="{9D8B030D-6E8A-4147-A177-3AD203B41FA5}">
                      <a16:colId xmlns:a16="http://schemas.microsoft.com/office/drawing/2014/main" val="4011034757"/>
                    </a:ext>
                  </a:extLst>
                </a:gridCol>
                <a:gridCol w="2259700">
                  <a:extLst>
                    <a:ext uri="{9D8B030D-6E8A-4147-A177-3AD203B41FA5}">
                      <a16:colId xmlns:a16="http://schemas.microsoft.com/office/drawing/2014/main" val="1879844138"/>
                    </a:ext>
                  </a:extLst>
                </a:gridCol>
                <a:gridCol w="769520">
                  <a:extLst>
                    <a:ext uri="{9D8B030D-6E8A-4147-A177-3AD203B41FA5}">
                      <a16:colId xmlns:a16="http://schemas.microsoft.com/office/drawing/2014/main" val="1692507507"/>
                    </a:ext>
                  </a:extLst>
                </a:gridCol>
                <a:gridCol w="769520">
                  <a:extLst>
                    <a:ext uri="{9D8B030D-6E8A-4147-A177-3AD203B41FA5}">
                      <a16:colId xmlns:a16="http://schemas.microsoft.com/office/drawing/2014/main" val="4207629010"/>
                    </a:ext>
                  </a:extLst>
                </a:gridCol>
                <a:gridCol w="769520">
                  <a:extLst>
                    <a:ext uri="{9D8B030D-6E8A-4147-A177-3AD203B41FA5}">
                      <a16:colId xmlns:a16="http://schemas.microsoft.com/office/drawing/2014/main" val="544599420"/>
                    </a:ext>
                  </a:extLst>
                </a:gridCol>
                <a:gridCol w="745090">
                  <a:extLst>
                    <a:ext uri="{9D8B030D-6E8A-4147-A177-3AD203B41FA5}">
                      <a16:colId xmlns:a16="http://schemas.microsoft.com/office/drawing/2014/main" val="3767628975"/>
                    </a:ext>
                  </a:extLst>
                </a:gridCol>
                <a:gridCol w="745090">
                  <a:extLst>
                    <a:ext uri="{9D8B030D-6E8A-4147-A177-3AD203B41FA5}">
                      <a16:colId xmlns:a16="http://schemas.microsoft.com/office/drawing/2014/main" val="3814400740"/>
                    </a:ext>
                  </a:extLst>
                </a:gridCol>
                <a:gridCol w="732876">
                  <a:extLst>
                    <a:ext uri="{9D8B030D-6E8A-4147-A177-3AD203B41FA5}">
                      <a16:colId xmlns:a16="http://schemas.microsoft.com/office/drawing/2014/main" val="1122405001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45623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34502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44.137.496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15.031.189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8880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8.003.008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4.436.112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990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1.948.252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91634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27451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9143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302261"/>
                  </a:ext>
                </a:extLst>
              </a:tr>
              <a:tr h="163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59433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596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2884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612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2200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3965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7855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82934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89189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6507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1534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5907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6668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99992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58778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8.281.002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50472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8.281.002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5709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32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50185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06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B770222-2321-4C22-B4E6-A11CF13B0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01998"/>
              </p:ext>
            </p:extLst>
          </p:nvPr>
        </p:nvGraphicFramePr>
        <p:xfrm>
          <a:off x="505298" y="1916832"/>
          <a:ext cx="7996321" cy="4195630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3806629429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2170397653"/>
                    </a:ext>
                  </a:extLst>
                </a:gridCol>
                <a:gridCol w="257588">
                  <a:extLst>
                    <a:ext uri="{9D8B030D-6E8A-4147-A177-3AD203B41FA5}">
                      <a16:colId xmlns:a16="http://schemas.microsoft.com/office/drawing/2014/main" val="344541058"/>
                    </a:ext>
                  </a:extLst>
                </a:gridCol>
                <a:gridCol w="2647900">
                  <a:extLst>
                    <a:ext uri="{9D8B030D-6E8A-4147-A177-3AD203B41FA5}">
                      <a16:colId xmlns:a16="http://schemas.microsoft.com/office/drawing/2014/main" val="176091340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1154520008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3208179017"/>
                    </a:ext>
                  </a:extLst>
                </a:gridCol>
                <a:gridCol w="742297">
                  <a:extLst>
                    <a:ext uri="{9D8B030D-6E8A-4147-A177-3AD203B41FA5}">
                      <a16:colId xmlns:a16="http://schemas.microsoft.com/office/drawing/2014/main" val="925416665"/>
                    </a:ext>
                  </a:extLst>
                </a:gridCol>
                <a:gridCol w="742297">
                  <a:extLst>
                    <a:ext uri="{9D8B030D-6E8A-4147-A177-3AD203B41FA5}">
                      <a16:colId xmlns:a16="http://schemas.microsoft.com/office/drawing/2014/main" val="2690264955"/>
                    </a:ext>
                  </a:extLst>
                </a:gridCol>
                <a:gridCol w="675825">
                  <a:extLst>
                    <a:ext uri="{9D8B030D-6E8A-4147-A177-3AD203B41FA5}">
                      <a16:colId xmlns:a16="http://schemas.microsoft.com/office/drawing/2014/main" val="471682645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3292862522"/>
                    </a:ext>
                  </a:extLst>
                </a:gridCol>
              </a:tblGrid>
              <a:tr h="134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29168"/>
                  </a:ext>
                </a:extLst>
              </a:tr>
              <a:tr h="4027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7747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186.038.525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-1.683.980.858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50.645.089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7113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18.329.328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11.012.084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34389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3.409.654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789402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32.463.042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6322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31.805.118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85085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356.799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749491"/>
                  </a:ext>
                </a:extLst>
              </a:tr>
              <a:tr h="168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1.556.760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3179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4.260.669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70988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655.170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71437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4.142.175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38050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1.012.295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598187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23340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7.846.322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744039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8.774.359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33955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1.074.235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40347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453009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57341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501211"/>
                  </a:ext>
                </a:extLst>
              </a:tr>
              <a:tr h="268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122299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84332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921191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8173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2411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94644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669273"/>
                  </a:ext>
                </a:extLst>
              </a:tr>
              <a:tr h="134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157.971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9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11128" y="148433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5A65C6-BBA1-4FF7-8814-26090FCAE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99538"/>
              </p:ext>
            </p:extLst>
          </p:nvPr>
        </p:nvGraphicFramePr>
        <p:xfrm>
          <a:off x="538241" y="1794896"/>
          <a:ext cx="8057944" cy="1316586"/>
        </p:xfrm>
        <a:graphic>
          <a:graphicData uri="http://schemas.openxmlformats.org/drawingml/2006/table">
            <a:tbl>
              <a:tblPr/>
              <a:tblGrid>
                <a:gridCol w="669867">
                  <a:extLst>
                    <a:ext uri="{9D8B030D-6E8A-4147-A177-3AD203B41FA5}">
                      <a16:colId xmlns:a16="http://schemas.microsoft.com/office/drawing/2014/main" val="3969975680"/>
                    </a:ext>
                  </a:extLst>
                </a:gridCol>
                <a:gridCol w="251200">
                  <a:extLst>
                    <a:ext uri="{9D8B030D-6E8A-4147-A177-3AD203B41FA5}">
                      <a16:colId xmlns:a16="http://schemas.microsoft.com/office/drawing/2014/main" val="1879104402"/>
                    </a:ext>
                  </a:extLst>
                </a:gridCol>
                <a:gridCol w="259573">
                  <a:extLst>
                    <a:ext uri="{9D8B030D-6E8A-4147-A177-3AD203B41FA5}">
                      <a16:colId xmlns:a16="http://schemas.microsoft.com/office/drawing/2014/main" val="2645218784"/>
                    </a:ext>
                  </a:extLst>
                </a:gridCol>
                <a:gridCol w="2668303">
                  <a:extLst>
                    <a:ext uri="{9D8B030D-6E8A-4147-A177-3AD203B41FA5}">
                      <a16:colId xmlns:a16="http://schemas.microsoft.com/office/drawing/2014/main" val="2586580448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2516947476"/>
                    </a:ext>
                  </a:extLst>
                </a:gridCol>
                <a:gridCol w="692196">
                  <a:extLst>
                    <a:ext uri="{9D8B030D-6E8A-4147-A177-3AD203B41FA5}">
                      <a16:colId xmlns:a16="http://schemas.microsoft.com/office/drawing/2014/main" val="3921905801"/>
                    </a:ext>
                  </a:extLst>
                </a:gridCol>
                <a:gridCol w="748019">
                  <a:extLst>
                    <a:ext uri="{9D8B030D-6E8A-4147-A177-3AD203B41FA5}">
                      <a16:colId xmlns:a16="http://schemas.microsoft.com/office/drawing/2014/main" val="2217811782"/>
                    </a:ext>
                  </a:extLst>
                </a:gridCol>
                <a:gridCol w="748019">
                  <a:extLst>
                    <a:ext uri="{9D8B030D-6E8A-4147-A177-3AD203B41FA5}">
                      <a16:colId xmlns:a16="http://schemas.microsoft.com/office/drawing/2014/main" val="105768734"/>
                    </a:ext>
                  </a:extLst>
                </a:gridCol>
                <a:gridCol w="681033">
                  <a:extLst>
                    <a:ext uri="{9D8B030D-6E8A-4147-A177-3AD203B41FA5}">
                      <a16:colId xmlns:a16="http://schemas.microsoft.com/office/drawing/2014/main" val="3042722238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174516926"/>
                    </a:ext>
                  </a:extLst>
                </a:gridCol>
              </a:tblGrid>
              <a:tr h="568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525282"/>
                  </a:ext>
                </a:extLst>
              </a:tr>
              <a:tr h="2635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40268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535842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03418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3.751.559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3.559.821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50302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160675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14498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418591"/>
                  </a:ext>
                </a:extLst>
              </a:tr>
              <a:tr h="13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061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715579"/>
            <a:ext cx="805794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43029" y="157799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100899-4BA7-4F5D-A7A6-FB81CCEA5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64217"/>
              </p:ext>
            </p:extLst>
          </p:nvPr>
        </p:nvGraphicFramePr>
        <p:xfrm>
          <a:off x="543029" y="1896693"/>
          <a:ext cx="8036248" cy="1749682"/>
        </p:xfrm>
        <a:graphic>
          <a:graphicData uri="http://schemas.openxmlformats.org/drawingml/2006/table">
            <a:tbl>
              <a:tblPr/>
              <a:tblGrid>
                <a:gridCol w="668063">
                  <a:extLst>
                    <a:ext uri="{9D8B030D-6E8A-4147-A177-3AD203B41FA5}">
                      <a16:colId xmlns:a16="http://schemas.microsoft.com/office/drawing/2014/main" val="1965849931"/>
                    </a:ext>
                  </a:extLst>
                </a:gridCol>
                <a:gridCol w="250524">
                  <a:extLst>
                    <a:ext uri="{9D8B030D-6E8A-4147-A177-3AD203B41FA5}">
                      <a16:colId xmlns:a16="http://schemas.microsoft.com/office/drawing/2014/main" val="3385408930"/>
                    </a:ext>
                  </a:extLst>
                </a:gridCol>
                <a:gridCol w="258874">
                  <a:extLst>
                    <a:ext uri="{9D8B030D-6E8A-4147-A177-3AD203B41FA5}">
                      <a16:colId xmlns:a16="http://schemas.microsoft.com/office/drawing/2014/main" val="505305022"/>
                    </a:ext>
                  </a:extLst>
                </a:gridCol>
                <a:gridCol w="2661120">
                  <a:extLst>
                    <a:ext uri="{9D8B030D-6E8A-4147-A177-3AD203B41FA5}">
                      <a16:colId xmlns:a16="http://schemas.microsoft.com/office/drawing/2014/main" val="680518171"/>
                    </a:ext>
                  </a:extLst>
                </a:gridCol>
                <a:gridCol w="668063">
                  <a:extLst>
                    <a:ext uri="{9D8B030D-6E8A-4147-A177-3AD203B41FA5}">
                      <a16:colId xmlns:a16="http://schemas.microsoft.com/office/drawing/2014/main" val="1531786178"/>
                    </a:ext>
                  </a:extLst>
                </a:gridCol>
                <a:gridCol w="690333">
                  <a:extLst>
                    <a:ext uri="{9D8B030D-6E8A-4147-A177-3AD203B41FA5}">
                      <a16:colId xmlns:a16="http://schemas.microsoft.com/office/drawing/2014/main" val="2470007233"/>
                    </a:ext>
                  </a:extLst>
                </a:gridCol>
                <a:gridCol w="746005">
                  <a:extLst>
                    <a:ext uri="{9D8B030D-6E8A-4147-A177-3AD203B41FA5}">
                      <a16:colId xmlns:a16="http://schemas.microsoft.com/office/drawing/2014/main" val="1699642055"/>
                    </a:ext>
                  </a:extLst>
                </a:gridCol>
                <a:gridCol w="746005">
                  <a:extLst>
                    <a:ext uri="{9D8B030D-6E8A-4147-A177-3AD203B41FA5}">
                      <a16:colId xmlns:a16="http://schemas.microsoft.com/office/drawing/2014/main" val="3297986250"/>
                    </a:ext>
                  </a:extLst>
                </a:gridCol>
                <a:gridCol w="679198">
                  <a:extLst>
                    <a:ext uri="{9D8B030D-6E8A-4147-A177-3AD203B41FA5}">
                      <a16:colId xmlns:a16="http://schemas.microsoft.com/office/drawing/2014/main" val="1347472689"/>
                    </a:ext>
                  </a:extLst>
                </a:gridCol>
                <a:gridCol w="668063">
                  <a:extLst>
                    <a:ext uri="{9D8B030D-6E8A-4147-A177-3AD203B41FA5}">
                      <a16:colId xmlns:a16="http://schemas.microsoft.com/office/drawing/2014/main" val="525102434"/>
                    </a:ext>
                  </a:extLst>
                </a:gridCol>
              </a:tblGrid>
              <a:tr h="1345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741625"/>
                  </a:ext>
                </a:extLst>
              </a:tr>
              <a:tr h="4037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13235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367.984.082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48539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793289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489.530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49512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367.468.809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556432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367.468.809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71536"/>
                  </a:ext>
                </a:extLst>
              </a:tr>
              <a:tr h="269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367.468.809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87422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01949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227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ED49AB-73C9-4475-9EF7-103C9BC5A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810073"/>
              </p:ext>
            </p:extLst>
          </p:nvPr>
        </p:nvGraphicFramePr>
        <p:xfrm>
          <a:off x="545279" y="1732881"/>
          <a:ext cx="8057939" cy="2548315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1029656175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1882753191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3781112135"/>
                    </a:ext>
                  </a:extLst>
                </a:gridCol>
                <a:gridCol w="2302269">
                  <a:extLst>
                    <a:ext uri="{9D8B030D-6E8A-4147-A177-3AD203B41FA5}">
                      <a16:colId xmlns:a16="http://schemas.microsoft.com/office/drawing/2014/main" val="2388054901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1286891946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2472289829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660263695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099908519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171137576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1083659491"/>
                    </a:ext>
                  </a:extLst>
                </a:gridCol>
              </a:tblGrid>
              <a:tr h="1521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72630"/>
                  </a:ext>
                </a:extLst>
              </a:tr>
              <a:tr h="4659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17056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15.088.248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8.795.616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22858"/>
                  </a:ext>
                </a:extLst>
              </a:tr>
              <a:tr h="152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11.460.392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6.672.982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56477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74162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535788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11468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454962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09751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079920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62707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045201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729650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92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58CDA2-FBDB-4304-B751-C0F3FEB8C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98511"/>
              </p:ext>
            </p:extLst>
          </p:nvPr>
        </p:nvGraphicFramePr>
        <p:xfrm>
          <a:off x="547686" y="1630789"/>
          <a:ext cx="8047006" cy="4403831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958113802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657861370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396493015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3564183189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240999954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1932093170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271538570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786366018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418624162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65495291"/>
                    </a:ext>
                  </a:extLst>
                </a:gridCol>
              </a:tblGrid>
              <a:tr h="1465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18499"/>
                  </a:ext>
                </a:extLst>
              </a:tr>
              <a:tr h="443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438323"/>
                  </a:ext>
                </a:extLst>
              </a:tr>
              <a:tr h="153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18.411.115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9.657.756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35213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10.279.348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5.973.469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889090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1.804.130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866.981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640517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425838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83308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0155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9012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2.111.037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501490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13045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34474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2.091.849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15829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4.714.112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2.091.849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81592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34691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598161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23223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09597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858049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541262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915177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651288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358918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31473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40819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526690"/>
                  </a:ext>
                </a:extLst>
              </a:tr>
              <a:tr h="146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45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EFDFCE-4416-428A-8CD0-FB5B2CA82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072567"/>
              </p:ext>
            </p:extLst>
          </p:nvPr>
        </p:nvGraphicFramePr>
        <p:xfrm>
          <a:off x="539552" y="1801871"/>
          <a:ext cx="8064896" cy="36591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128431636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589553733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3090582718"/>
                    </a:ext>
                  </a:extLst>
                </a:gridCol>
                <a:gridCol w="2846876">
                  <a:extLst>
                    <a:ext uri="{9D8B030D-6E8A-4147-A177-3AD203B41FA5}">
                      <a16:colId xmlns:a16="http://schemas.microsoft.com/office/drawing/2014/main" val="479959135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26467923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508839563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64579260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522290421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2054405582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3016052174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235810"/>
                  </a:ext>
                </a:extLst>
              </a:tr>
              <a:tr h="38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998548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6.021.676.380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3.717.890.954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70872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60.603.143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35.330.785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7766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40.474.436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13163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4.713.528.596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2.916.442.390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1176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3.028.761.530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1.809.416.703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4408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2.516.079.716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1.509.865.701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2368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7734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182.800.075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97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12.472.810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7212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20.553.850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9188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12.307.974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0126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75025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71.288.527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2362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1.103.414.264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78717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17.922.006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7490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02615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499.167.211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4165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202.103.181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38927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9.714.246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680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4.011.269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3853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206.705.860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31031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160.534.548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34207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3.254.583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500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3.611.423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7382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3.611.423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81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C059C6-B9A6-43F6-9E46-63E74DB03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746338"/>
              </p:ext>
            </p:extLst>
          </p:nvPr>
        </p:nvGraphicFramePr>
        <p:xfrm>
          <a:off x="506920" y="1778976"/>
          <a:ext cx="8097529" cy="3624712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948562268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3617595101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2924122615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1470734048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2548175291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1223888167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3039135336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2256835219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959735298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1328190508"/>
                    </a:ext>
                  </a:extLst>
                </a:gridCol>
              </a:tblGrid>
              <a:tr h="1249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93538"/>
                  </a:ext>
                </a:extLst>
              </a:tr>
              <a:tr h="2499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2060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724.490.973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257425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719.439.593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99041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602.937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5970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716.553.975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478572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74085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2.233.328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09893"/>
                  </a:ext>
                </a:extLst>
              </a:tr>
              <a:tr h="249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8936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8354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3.200.126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5920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1.851.254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4141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689576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367484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7640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5240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8872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27098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11815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3424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33638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06494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633512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86416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9170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26096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125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647768"/>
            <a:ext cx="809752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97980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1D76C8-434D-4C58-87B7-2AC4F6E7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45164"/>
              </p:ext>
            </p:extLst>
          </p:nvPr>
        </p:nvGraphicFramePr>
        <p:xfrm>
          <a:off x="506386" y="1804969"/>
          <a:ext cx="8097526" cy="1108160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3409825760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2541641157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1749838163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19820827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893718525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404840254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209509149"/>
                    </a:ext>
                  </a:extLst>
                </a:gridCol>
                <a:gridCol w="683802">
                  <a:extLst>
                    <a:ext uri="{9D8B030D-6E8A-4147-A177-3AD203B41FA5}">
                      <a16:colId xmlns:a16="http://schemas.microsoft.com/office/drawing/2014/main" val="3597345071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1508985138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861723332"/>
                    </a:ext>
                  </a:extLst>
                </a:gridCol>
              </a:tblGrid>
              <a:tr h="1214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89391"/>
                  </a:ext>
                </a:extLst>
              </a:tr>
              <a:tr h="3719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214"/>
                  </a:ext>
                </a:extLst>
              </a:tr>
              <a:tr h="129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5.655.253.420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604351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5.655.253.420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33083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3.350.469.950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5.655.253.420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088396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3.347.445.950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3.347.445.950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5.654.922.921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150008"/>
                  </a:ext>
                </a:extLst>
              </a:tr>
              <a:tr h="12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330.499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43663"/>
              </p:ext>
            </p:extLst>
          </p:nvPr>
        </p:nvGraphicFramePr>
        <p:xfrm>
          <a:off x="528176" y="1700809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10456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761" y="1364345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DC7B3A-F51E-4820-8DFB-14FDDDE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545826"/>
              </p:ext>
            </p:extLst>
          </p:nvPr>
        </p:nvGraphicFramePr>
        <p:xfrm>
          <a:off x="539550" y="1676285"/>
          <a:ext cx="8062910" cy="4311808"/>
        </p:xfrm>
        <a:graphic>
          <a:graphicData uri="http://schemas.openxmlformats.org/drawingml/2006/table">
            <a:tbl>
              <a:tblPr/>
              <a:tblGrid>
                <a:gridCol w="767317">
                  <a:extLst>
                    <a:ext uri="{9D8B030D-6E8A-4147-A177-3AD203B41FA5}">
                      <a16:colId xmlns:a16="http://schemas.microsoft.com/office/drawing/2014/main" val="3673637967"/>
                    </a:ext>
                  </a:extLst>
                </a:gridCol>
                <a:gridCol w="274042">
                  <a:extLst>
                    <a:ext uri="{9D8B030D-6E8A-4147-A177-3AD203B41FA5}">
                      <a16:colId xmlns:a16="http://schemas.microsoft.com/office/drawing/2014/main" val="748811893"/>
                    </a:ext>
                  </a:extLst>
                </a:gridCol>
                <a:gridCol w="283175">
                  <a:extLst>
                    <a:ext uri="{9D8B030D-6E8A-4147-A177-3AD203B41FA5}">
                      <a16:colId xmlns:a16="http://schemas.microsoft.com/office/drawing/2014/main" val="3386133773"/>
                    </a:ext>
                  </a:extLst>
                </a:gridCol>
                <a:gridCol w="2183197">
                  <a:extLst>
                    <a:ext uri="{9D8B030D-6E8A-4147-A177-3AD203B41FA5}">
                      <a16:colId xmlns:a16="http://schemas.microsoft.com/office/drawing/2014/main" val="1949287921"/>
                    </a:ext>
                  </a:extLst>
                </a:gridCol>
                <a:gridCol w="779497">
                  <a:extLst>
                    <a:ext uri="{9D8B030D-6E8A-4147-A177-3AD203B41FA5}">
                      <a16:colId xmlns:a16="http://schemas.microsoft.com/office/drawing/2014/main" val="1476653462"/>
                    </a:ext>
                  </a:extLst>
                </a:gridCol>
                <a:gridCol w="779497">
                  <a:extLst>
                    <a:ext uri="{9D8B030D-6E8A-4147-A177-3AD203B41FA5}">
                      <a16:colId xmlns:a16="http://schemas.microsoft.com/office/drawing/2014/main" val="1095447007"/>
                    </a:ext>
                  </a:extLst>
                </a:gridCol>
                <a:gridCol w="779497">
                  <a:extLst>
                    <a:ext uri="{9D8B030D-6E8A-4147-A177-3AD203B41FA5}">
                      <a16:colId xmlns:a16="http://schemas.microsoft.com/office/drawing/2014/main" val="558270318"/>
                    </a:ext>
                  </a:extLst>
                </a:gridCol>
                <a:gridCol w="755136">
                  <a:extLst>
                    <a:ext uri="{9D8B030D-6E8A-4147-A177-3AD203B41FA5}">
                      <a16:colId xmlns:a16="http://schemas.microsoft.com/office/drawing/2014/main" val="830466738"/>
                    </a:ext>
                  </a:extLst>
                </a:gridCol>
                <a:gridCol w="730776">
                  <a:extLst>
                    <a:ext uri="{9D8B030D-6E8A-4147-A177-3AD203B41FA5}">
                      <a16:colId xmlns:a16="http://schemas.microsoft.com/office/drawing/2014/main" val="2221179601"/>
                    </a:ext>
                  </a:extLst>
                </a:gridCol>
                <a:gridCol w="730776">
                  <a:extLst>
                    <a:ext uri="{9D8B030D-6E8A-4147-A177-3AD203B41FA5}">
                      <a16:colId xmlns:a16="http://schemas.microsoft.com/office/drawing/2014/main" val="1389087408"/>
                    </a:ext>
                  </a:extLst>
                </a:gridCol>
              </a:tblGrid>
              <a:tr h="1225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75770"/>
                  </a:ext>
                </a:extLst>
              </a:tr>
              <a:tr h="375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14501"/>
                  </a:ext>
                </a:extLst>
              </a:tr>
              <a:tr h="130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125.836.109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75.911.566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653420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13.898.755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7.681.594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640514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3.517.168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72791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83.953.273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56.376.230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4745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83.346.993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56.000.439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887795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12.820.008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1926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717.598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099693"/>
                  </a:ext>
                </a:extLst>
              </a:tr>
              <a:tr h="130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61282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260365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26.034.573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14118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16.298.780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3372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4043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226.083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32803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72809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945634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44415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099530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93494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178411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975148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03770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03474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81781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50742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98641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698940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3.127.844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974166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3.127.844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52372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4.930.711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9861,4%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35135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4.930.711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9861,4%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920390"/>
                  </a:ext>
                </a:extLst>
              </a:tr>
              <a:tr h="12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44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4674E0-698E-4013-A9A4-84BA1EE6E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612992"/>
              </p:ext>
            </p:extLst>
          </p:nvPr>
        </p:nvGraphicFramePr>
        <p:xfrm>
          <a:off x="523830" y="1677035"/>
          <a:ext cx="8118585" cy="4396797"/>
        </p:xfrm>
        <a:graphic>
          <a:graphicData uri="http://schemas.openxmlformats.org/drawingml/2006/table">
            <a:tbl>
              <a:tblPr/>
              <a:tblGrid>
                <a:gridCol w="705964">
                  <a:extLst>
                    <a:ext uri="{9D8B030D-6E8A-4147-A177-3AD203B41FA5}">
                      <a16:colId xmlns:a16="http://schemas.microsoft.com/office/drawing/2014/main" val="312683840"/>
                    </a:ext>
                  </a:extLst>
                </a:gridCol>
                <a:gridCol w="269223">
                  <a:extLst>
                    <a:ext uri="{9D8B030D-6E8A-4147-A177-3AD203B41FA5}">
                      <a16:colId xmlns:a16="http://schemas.microsoft.com/office/drawing/2014/main" val="654945316"/>
                    </a:ext>
                  </a:extLst>
                </a:gridCol>
                <a:gridCol w="278197">
                  <a:extLst>
                    <a:ext uri="{9D8B030D-6E8A-4147-A177-3AD203B41FA5}">
                      <a16:colId xmlns:a16="http://schemas.microsoft.com/office/drawing/2014/main" val="3954006148"/>
                    </a:ext>
                  </a:extLst>
                </a:gridCol>
                <a:gridCol w="2467882">
                  <a:extLst>
                    <a:ext uri="{9D8B030D-6E8A-4147-A177-3AD203B41FA5}">
                      <a16:colId xmlns:a16="http://schemas.microsoft.com/office/drawing/2014/main" val="177088776"/>
                    </a:ext>
                  </a:extLst>
                </a:gridCol>
                <a:gridCol w="753827">
                  <a:extLst>
                    <a:ext uri="{9D8B030D-6E8A-4147-A177-3AD203B41FA5}">
                      <a16:colId xmlns:a16="http://schemas.microsoft.com/office/drawing/2014/main" val="400009570"/>
                    </a:ext>
                  </a:extLst>
                </a:gridCol>
                <a:gridCol w="753827">
                  <a:extLst>
                    <a:ext uri="{9D8B030D-6E8A-4147-A177-3AD203B41FA5}">
                      <a16:colId xmlns:a16="http://schemas.microsoft.com/office/drawing/2014/main" val="1890624513"/>
                    </a:ext>
                  </a:extLst>
                </a:gridCol>
                <a:gridCol w="744852">
                  <a:extLst>
                    <a:ext uri="{9D8B030D-6E8A-4147-A177-3AD203B41FA5}">
                      <a16:colId xmlns:a16="http://schemas.microsoft.com/office/drawing/2014/main" val="1654360275"/>
                    </a:ext>
                  </a:extLst>
                </a:gridCol>
                <a:gridCol w="708955">
                  <a:extLst>
                    <a:ext uri="{9D8B030D-6E8A-4147-A177-3AD203B41FA5}">
                      <a16:colId xmlns:a16="http://schemas.microsoft.com/office/drawing/2014/main" val="816813041"/>
                    </a:ext>
                  </a:extLst>
                </a:gridCol>
                <a:gridCol w="717929">
                  <a:extLst>
                    <a:ext uri="{9D8B030D-6E8A-4147-A177-3AD203B41FA5}">
                      <a16:colId xmlns:a16="http://schemas.microsoft.com/office/drawing/2014/main" val="1495160103"/>
                    </a:ext>
                  </a:extLst>
                </a:gridCol>
                <a:gridCol w="717929">
                  <a:extLst>
                    <a:ext uri="{9D8B030D-6E8A-4147-A177-3AD203B41FA5}">
                      <a16:colId xmlns:a16="http://schemas.microsoft.com/office/drawing/2014/main" val="3775066841"/>
                    </a:ext>
                  </a:extLst>
                </a:gridCol>
              </a:tblGrid>
              <a:tr h="1509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54088"/>
                  </a:ext>
                </a:extLst>
              </a:tr>
              <a:tr h="4623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050801"/>
                  </a:ext>
                </a:extLst>
              </a:tr>
              <a:tr h="160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1.408.407.861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833.299.774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684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10.570.371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6.146.872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0997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1.433.578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298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1.198.324.623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693.381.488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4377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1.197.999.659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693.249.791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7120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678.638.680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45352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7.724.699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2749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13.665.828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59581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6784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83301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66490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181.457.542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38.902.434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118.445.887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5654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5.923.577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3.572.483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0219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509.896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5047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2.158.866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95628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35532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8.139.342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51690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6661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1.526.251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2051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106.731.158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2940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1.828.258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1267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14683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1.132.833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14288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9609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20.847.582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79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80B4CE-B63B-4FBA-8AC7-F6ECE3D13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49630"/>
              </p:ext>
            </p:extLst>
          </p:nvPr>
        </p:nvGraphicFramePr>
        <p:xfrm>
          <a:off x="481099" y="1757538"/>
          <a:ext cx="8083397" cy="2365774"/>
        </p:xfrm>
        <a:graphic>
          <a:graphicData uri="http://schemas.openxmlformats.org/drawingml/2006/table">
            <a:tbl>
              <a:tblPr/>
              <a:tblGrid>
                <a:gridCol w="702904">
                  <a:extLst>
                    <a:ext uri="{9D8B030D-6E8A-4147-A177-3AD203B41FA5}">
                      <a16:colId xmlns:a16="http://schemas.microsoft.com/office/drawing/2014/main" val="1239305570"/>
                    </a:ext>
                  </a:extLst>
                </a:gridCol>
                <a:gridCol w="268057">
                  <a:extLst>
                    <a:ext uri="{9D8B030D-6E8A-4147-A177-3AD203B41FA5}">
                      <a16:colId xmlns:a16="http://schemas.microsoft.com/office/drawing/2014/main" val="2092729664"/>
                    </a:ext>
                  </a:extLst>
                </a:gridCol>
                <a:gridCol w="276991">
                  <a:extLst>
                    <a:ext uri="{9D8B030D-6E8A-4147-A177-3AD203B41FA5}">
                      <a16:colId xmlns:a16="http://schemas.microsoft.com/office/drawing/2014/main" val="609300177"/>
                    </a:ext>
                  </a:extLst>
                </a:gridCol>
                <a:gridCol w="2457186">
                  <a:extLst>
                    <a:ext uri="{9D8B030D-6E8A-4147-A177-3AD203B41FA5}">
                      <a16:colId xmlns:a16="http://schemas.microsoft.com/office/drawing/2014/main" val="44630728"/>
                    </a:ext>
                  </a:extLst>
                </a:gridCol>
                <a:gridCol w="750559">
                  <a:extLst>
                    <a:ext uri="{9D8B030D-6E8A-4147-A177-3AD203B41FA5}">
                      <a16:colId xmlns:a16="http://schemas.microsoft.com/office/drawing/2014/main" val="835764634"/>
                    </a:ext>
                  </a:extLst>
                </a:gridCol>
                <a:gridCol w="750559">
                  <a:extLst>
                    <a:ext uri="{9D8B030D-6E8A-4147-A177-3AD203B41FA5}">
                      <a16:colId xmlns:a16="http://schemas.microsoft.com/office/drawing/2014/main" val="2093248543"/>
                    </a:ext>
                  </a:extLst>
                </a:gridCol>
                <a:gridCol w="741625">
                  <a:extLst>
                    <a:ext uri="{9D8B030D-6E8A-4147-A177-3AD203B41FA5}">
                      <a16:colId xmlns:a16="http://schemas.microsoft.com/office/drawing/2014/main" val="3923779090"/>
                    </a:ext>
                  </a:extLst>
                </a:gridCol>
                <a:gridCol w="705882">
                  <a:extLst>
                    <a:ext uri="{9D8B030D-6E8A-4147-A177-3AD203B41FA5}">
                      <a16:colId xmlns:a16="http://schemas.microsoft.com/office/drawing/2014/main" val="3941907388"/>
                    </a:ext>
                  </a:extLst>
                </a:gridCol>
                <a:gridCol w="714817">
                  <a:extLst>
                    <a:ext uri="{9D8B030D-6E8A-4147-A177-3AD203B41FA5}">
                      <a16:colId xmlns:a16="http://schemas.microsoft.com/office/drawing/2014/main" val="3895725526"/>
                    </a:ext>
                  </a:extLst>
                </a:gridCol>
                <a:gridCol w="714817">
                  <a:extLst>
                    <a:ext uri="{9D8B030D-6E8A-4147-A177-3AD203B41FA5}">
                      <a16:colId xmlns:a16="http://schemas.microsoft.com/office/drawing/2014/main" val="2006355016"/>
                    </a:ext>
                  </a:extLst>
                </a:gridCol>
              </a:tblGrid>
              <a:tr h="1478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968560"/>
                  </a:ext>
                </a:extLst>
              </a:tr>
              <a:tr h="443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512607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679623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38.796.069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433252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604337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08036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91470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531138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50047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09815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163650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60004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894086"/>
                  </a:ext>
                </a:extLst>
              </a:tr>
              <a:tr h="147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632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7E1C54-4EEA-473C-A9AD-5EC345741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798707"/>
              </p:ext>
            </p:extLst>
          </p:nvPr>
        </p:nvGraphicFramePr>
        <p:xfrm>
          <a:off x="555190" y="1729125"/>
          <a:ext cx="7962898" cy="2914650"/>
        </p:xfrm>
        <a:graphic>
          <a:graphicData uri="http://schemas.openxmlformats.org/drawingml/2006/table">
            <a:tbl>
              <a:tblPr/>
              <a:tblGrid>
                <a:gridCol w="740161">
                  <a:extLst>
                    <a:ext uri="{9D8B030D-6E8A-4147-A177-3AD203B41FA5}">
                      <a16:colId xmlns:a16="http://schemas.microsoft.com/office/drawing/2014/main" val="1283785684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4081382463"/>
                    </a:ext>
                  </a:extLst>
                </a:gridCol>
                <a:gridCol w="286812">
                  <a:extLst>
                    <a:ext uri="{9D8B030D-6E8A-4147-A177-3AD203B41FA5}">
                      <a16:colId xmlns:a16="http://schemas.microsoft.com/office/drawing/2014/main" val="2491353341"/>
                    </a:ext>
                  </a:extLst>
                </a:gridCol>
                <a:gridCol w="2208147">
                  <a:extLst>
                    <a:ext uri="{9D8B030D-6E8A-4147-A177-3AD203B41FA5}">
                      <a16:colId xmlns:a16="http://schemas.microsoft.com/office/drawing/2014/main" val="2394506596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932834283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3651683701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813946925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3469901169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2319180146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51026882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91664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0542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10.262.192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48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5876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079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488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47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1693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424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9448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122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8022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6.602.219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872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6.602.219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8041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36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8851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102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45D368-5386-405F-9B0C-5EA465E1E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404176"/>
              </p:ext>
            </p:extLst>
          </p:nvPr>
        </p:nvGraphicFramePr>
        <p:xfrm>
          <a:off x="539552" y="1919026"/>
          <a:ext cx="7992886" cy="4386241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1757958567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3019700269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1827035554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15263816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425454173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47249250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54390719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094314550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820498570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1190954507"/>
                    </a:ext>
                  </a:extLst>
                </a:gridCol>
              </a:tblGrid>
              <a:tr h="1444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86042"/>
                  </a:ext>
                </a:extLst>
              </a:tr>
              <a:tr h="442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73493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1.002.626.802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12.015.605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565.288.085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7905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5.488.693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3.132.365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60185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1.076.149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7516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857.052.716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490.977.031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7783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815.705.192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466.404.725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54988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457.833.295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77554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5.230.269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18930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3.389.246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6977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89213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717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3.586.193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3316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4157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8803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24.428.095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477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24.428.095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7780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32.289.718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18769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32.289.718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127140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3436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1.658.479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02850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161134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9789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18266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6.519.133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760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15270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D892BA-9FF2-40F8-8CD6-8DBA51A45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664880"/>
              </p:ext>
            </p:extLst>
          </p:nvPr>
        </p:nvGraphicFramePr>
        <p:xfrm>
          <a:off x="520626" y="1854136"/>
          <a:ext cx="8046892" cy="3444253"/>
        </p:xfrm>
        <a:graphic>
          <a:graphicData uri="http://schemas.openxmlformats.org/drawingml/2006/table">
            <a:tbl>
              <a:tblPr/>
              <a:tblGrid>
                <a:gridCol w="732090">
                  <a:extLst>
                    <a:ext uri="{9D8B030D-6E8A-4147-A177-3AD203B41FA5}">
                      <a16:colId xmlns:a16="http://schemas.microsoft.com/office/drawing/2014/main" val="2181868881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1068497491"/>
                    </a:ext>
                  </a:extLst>
                </a:gridCol>
                <a:gridCol w="283685">
                  <a:extLst>
                    <a:ext uri="{9D8B030D-6E8A-4147-A177-3AD203B41FA5}">
                      <a16:colId xmlns:a16="http://schemas.microsoft.com/office/drawing/2014/main" val="609582908"/>
                    </a:ext>
                  </a:extLst>
                </a:gridCol>
                <a:gridCol w="2040702">
                  <a:extLst>
                    <a:ext uri="{9D8B030D-6E8A-4147-A177-3AD203B41FA5}">
                      <a16:colId xmlns:a16="http://schemas.microsoft.com/office/drawing/2014/main" val="317232431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2132300605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4527165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2023230859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1304906833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1048694676"/>
                    </a:ext>
                  </a:extLst>
                </a:gridCol>
                <a:gridCol w="732090">
                  <a:extLst>
                    <a:ext uri="{9D8B030D-6E8A-4147-A177-3AD203B41FA5}">
                      <a16:colId xmlns:a16="http://schemas.microsoft.com/office/drawing/2014/main" val="49599304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682523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0764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5558"/>
                  </a:ext>
                </a:extLst>
              </a:tr>
              <a:tr h="19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9.177.516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4584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39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6522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7986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788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298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602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5842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4806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795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554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647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79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3524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3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489009"/>
              </p:ext>
            </p:extLst>
          </p:nvPr>
        </p:nvGraphicFramePr>
        <p:xfrm>
          <a:off x="539552" y="1772816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262534"/>
              </p:ext>
            </p:extLst>
          </p:nvPr>
        </p:nvGraphicFramePr>
        <p:xfrm>
          <a:off x="539552" y="1988840"/>
          <a:ext cx="7704856" cy="399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931A27-B3DE-43D2-AC0F-A4AE6FBDE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01081"/>
              </p:ext>
            </p:extLst>
          </p:nvPr>
        </p:nvGraphicFramePr>
        <p:xfrm>
          <a:off x="539551" y="2091811"/>
          <a:ext cx="7920879" cy="3597875"/>
        </p:xfrm>
        <a:graphic>
          <a:graphicData uri="http://schemas.openxmlformats.org/drawingml/2006/table">
            <a:tbl>
              <a:tblPr/>
              <a:tblGrid>
                <a:gridCol w="786380">
                  <a:extLst>
                    <a:ext uri="{9D8B030D-6E8A-4147-A177-3AD203B41FA5}">
                      <a16:colId xmlns:a16="http://schemas.microsoft.com/office/drawing/2014/main" val="658770330"/>
                    </a:ext>
                  </a:extLst>
                </a:gridCol>
                <a:gridCol w="2435243">
                  <a:extLst>
                    <a:ext uri="{9D8B030D-6E8A-4147-A177-3AD203B41FA5}">
                      <a16:colId xmlns:a16="http://schemas.microsoft.com/office/drawing/2014/main" val="49384351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38126666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729317806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98778736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2489020154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3575383811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1730320100"/>
                    </a:ext>
                  </a:extLst>
                </a:gridCol>
              </a:tblGrid>
              <a:tr h="21906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63451"/>
                  </a:ext>
                </a:extLst>
              </a:tr>
              <a:tr h="6708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214320"/>
                  </a:ext>
                </a:extLst>
              </a:tr>
              <a:tr h="27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14.050.404.658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3.526.811.502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11.404.753.295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38541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205.693.378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120.567.447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14632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118.743.389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47793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6.858.931.366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30.528.205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4.160.388.836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084355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6.638.989.220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5.150.281.851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6.976.651.806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103463"/>
                  </a:ext>
                </a:extLst>
              </a:tr>
              <a:tr h="23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504320"/>
                  </a:ext>
                </a:extLst>
              </a:tr>
              <a:tr h="23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59815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83335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78.451.269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-1.687.295.639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359957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51.537.825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76081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28.946.694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27.747.772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51484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4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03FAA0A-0BFB-4BFC-BCA7-F37E15A6F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9"/>
              </p:ext>
            </p:extLst>
          </p:nvPr>
        </p:nvGraphicFramePr>
        <p:xfrm>
          <a:off x="603599" y="1838838"/>
          <a:ext cx="7840908" cy="3847677"/>
        </p:xfrm>
        <a:graphic>
          <a:graphicData uri="http://schemas.openxmlformats.org/drawingml/2006/table">
            <a:tbl>
              <a:tblPr/>
              <a:tblGrid>
                <a:gridCol w="296016">
                  <a:extLst>
                    <a:ext uri="{9D8B030D-6E8A-4147-A177-3AD203B41FA5}">
                      <a16:colId xmlns:a16="http://schemas.microsoft.com/office/drawing/2014/main" val="4268835469"/>
                    </a:ext>
                  </a:extLst>
                </a:gridCol>
                <a:gridCol w="380593">
                  <a:extLst>
                    <a:ext uri="{9D8B030D-6E8A-4147-A177-3AD203B41FA5}">
                      <a16:colId xmlns:a16="http://schemas.microsoft.com/office/drawing/2014/main" val="410360631"/>
                    </a:ext>
                  </a:extLst>
                </a:gridCol>
                <a:gridCol w="2146119">
                  <a:extLst>
                    <a:ext uri="{9D8B030D-6E8A-4147-A177-3AD203B41FA5}">
                      <a16:colId xmlns:a16="http://schemas.microsoft.com/office/drawing/2014/main" val="2852261197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3267123631"/>
                    </a:ext>
                  </a:extLst>
                </a:gridCol>
                <a:gridCol w="888048">
                  <a:extLst>
                    <a:ext uri="{9D8B030D-6E8A-4147-A177-3AD203B41FA5}">
                      <a16:colId xmlns:a16="http://schemas.microsoft.com/office/drawing/2014/main" val="3255019809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3260319521"/>
                    </a:ext>
                  </a:extLst>
                </a:gridCol>
                <a:gridCol w="888048">
                  <a:extLst>
                    <a:ext uri="{9D8B030D-6E8A-4147-A177-3AD203B41FA5}">
                      <a16:colId xmlns:a16="http://schemas.microsoft.com/office/drawing/2014/main" val="3664600297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4221025155"/>
                    </a:ext>
                  </a:extLst>
                </a:gridCol>
                <a:gridCol w="775281">
                  <a:extLst>
                    <a:ext uri="{9D8B030D-6E8A-4147-A177-3AD203B41FA5}">
                      <a16:colId xmlns:a16="http://schemas.microsoft.com/office/drawing/2014/main" val="3642390106"/>
                    </a:ext>
                  </a:extLst>
                </a:gridCol>
              </a:tblGrid>
              <a:tr h="609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482400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113.694.596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80.946.090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57.355.922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37938"/>
                  </a:ext>
                </a:extLst>
              </a:tr>
              <a:tr h="203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13.625.150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8.902.041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98857"/>
                  </a:ext>
                </a:extLst>
              </a:tr>
              <a:tr h="203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100.069.446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48.453.881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07510"/>
                  </a:ext>
                </a:extLst>
              </a:tr>
              <a:tr h="175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69.076.704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40.990.140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41802"/>
                  </a:ext>
                </a:extLst>
              </a:tr>
              <a:tr h="20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6.763.514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3.000.601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35415"/>
                  </a:ext>
                </a:extLst>
              </a:tr>
              <a:tr h="243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44.137.496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15.031.189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66961"/>
                  </a:ext>
                </a:extLst>
              </a:tr>
              <a:tr h="205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186.038.525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-1.683.980.858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50.645.089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76274"/>
                  </a:ext>
                </a:extLst>
              </a:tr>
              <a:tr h="167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15.088.248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8.795.616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70665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18.411.115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9.657.756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675508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6.021.676.380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3.717.890.954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989792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125.836.109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75.911.566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484799"/>
                  </a:ext>
                </a:extLst>
              </a:tr>
              <a:tr h="203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1.431.053.799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843.561.966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003118"/>
                  </a:ext>
                </a:extLst>
              </a:tr>
              <a:tr h="20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1.408.407.861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833.299.774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67196"/>
                  </a:ext>
                </a:extLst>
              </a:tr>
              <a:tr h="203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10.262.192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9789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1.002.626.802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12.015.605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565.288.085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64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324E44-A3B0-4DA9-BD8B-8FCD7069E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968177"/>
              </p:ext>
            </p:extLst>
          </p:nvPr>
        </p:nvGraphicFramePr>
        <p:xfrm>
          <a:off x="524990" y="1695883"/>
          <a:ext cx="8018323" cy="4257554"/>
        </p:xfrm>
        <a:graphic>
          <a:graphicData uri="http://schemas.openxmlformats.org/drawingml/2006/table">
            <a:tbl>
              <a:tblPr/>
              <a:tblGrid>
                <a:gridCol w="720478">
                  <a:extLst>
                    <a:ext uri="{9D8B030D-6E8A-4147-A177-3AD203B41FA5}">
                      <a16:colId xmlns:a16="http://schemas.microsoft.com/office/drawing/2014/main" val="4002068563"/>
                    </a:ext>
                  </a:extLst>
                </a:gridCol>
                <a:gridCol w="270180">
                  <a:extLst>
                    <a:ext uri="{9D8B030D-6E8A-4147-A177-3AD203B41FA5}">
                      <a16:colId xmlns:a16="http://schemas.microsoft.com/office/drawing/2014/main" val="370869965"/>
                    </a:ext>
                  </a:extLst>
                </a:gridCol>
                <a:gridCol w="279186">
                  <a:extLst>
                    <a:ext uri="{9D8B030D-6E8A-4147-A177-3AD203B41FA5}">
                      <a16:colId xmlns:a16="http://schemas.microsoft.com/office/drawing/2014/main" val="2791756089"/>
                    </a:ext>
                  </a:extLst>
                </a:gridCol>
                <a:gridCol w="2425611">
                  <a:extLst>
                    <a:ext uri="{9D8B030D-6E8A-4147-A177-3AD203B41FA5}">
                      <a16:colId xmlns:a16="http://schemas.microsoft.com/office/drawing/2014/main" val="913713984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599175139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473546491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1471145631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1406778159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1331056792"/>
                    </a:ext>
                  </a:extLst>
                </a:gridCol>
                <a:gridCol w="720478">
                  <a:extLst>
                    <a:ext uri="{9D8B030D-6E8A-4147-A177-3AD203B41FA5}">
                      <a16:colId xmlns:a16="http://schemas.microsoft.com/office/drawing/2014/main" val="2169413893"/>
                    </a:ext>
                  </a:extLst>
                </a:gridCol>
              </a:tblGrid>
              <a:tr h="135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111660"/>
                  </a:ext>
                </a:extLst>
              </a:tr>
              <a:tr h="414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374121"/>
                  </a:ext>
                </a:extLst>
              </a:tr>
              <a:tr h="143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13.625.150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8.902.041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69073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6.205.575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3.587.584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58591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1.603.902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21356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06195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5162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885211"/>
                  </a:ext>
                </a:extLst>
              </a:tr>
              <a:tr h="177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0784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3.416.139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80741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3550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60.738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64172"/>
                  </a:ext>
                </a:extLst>
              </a:tr>
              <a:tr h="2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403498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359"/>
                  </a:ext>
                </a:extLst>
              </a:tr>
              <a:tr h="2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6222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1170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13999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7937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581398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5534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265.558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2278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918166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59623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77549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0496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5974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95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AD8ABC-3C17-4764-81DA-40A61F3F2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39739"/>
              </p:ext>
            </p:extLst>
          </p:nvPr>
        </p:nvGraphicFramePr>
        <p:xfrm>
          <a:off x="512667" y="1781531"/>
          <a:ext cx="8091781" cy="4149084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2530031829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470461537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4036026752"/>
                    </a:ext>
                  </a:extLst>
                </a:gridCol>
                <a:gridCol w="2593557">
                  <a:extLst>
                    <a:ext uri="{9D8B030D-6E8A-4147-A177-3AD203B41FA5}">
                      <a16:colId xmlns:a16="http://schemas.microsoft.com/office/drawing/2014/main" val="1836708724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916328016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681233070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099653837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2180031453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474016678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458169991"/>
                    </a:ext>
                  </a:extLst>
                </a:gridCol>
              </a:tblGrid>
              <a:tr h="1483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83213"/>
                  </a:ext>
                </a:extLst>
              </a:tr>
              <a:tr h="4544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11784"/>
                  </a:ext>
                </a:extLst>
              </a:tr>
              <a:tr h="157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100.069.446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79.936.211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48.453.881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64652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09921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84977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97.805.310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46.421.030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598152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1.517.148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65450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1.397.290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11883"/>
                  </a:ext>
                </a:extLst>
              </a:tr>
              <a:tr h="296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2419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93.156.445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05413"/>
                  </a:ext>
                </a:extLst>
              </a:tr>
              <a:tr h="284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17436"/>
                  </a:ext>
                </a:extLst>
              </a:tr>
              <a:tr h="284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55684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91.561.296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51286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65100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929140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78164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275841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27138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418669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478293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738382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68305"/>
                  </a:ext>
                </a:extLst>
              </a:tr>
              <a:tr h="14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22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28" y="1234832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E31E05-4E4D-4D54-B997-3C885B98A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16920"/>
              </p:ext>
            </p:extLst>
          </p:nvPr>
        </p:nvGraphicFramePr>
        <p:xfrm>
          <a:off x="567428" y="1535453"/>
          <a:ext cx="8053423" cy="2554804"/>
        </p:xfrm>
        <a:graphic>
          <a:graphicData uri="http://schemas.openxmlformats.org/drawingml/2006/table">
            <a:tbl>
              <a:tblPr/>
              <a:tblGrid>
                <a:gridCol w="751778">
                  <a:extLst>
                    <a:ext uri="{9D8B030D-6E8A-4147-A177-3AD203B41FA5}">
                      <a16:colId xmlns:a16="http://schemas.microsoft.com/office/drawing/2014/main" val="731136722"/>
                    </a:ext>
                  </a:extLst>
                </a:gridCol>
                <a:gridCol w="281917">
                  <a:extLst>
                    <a:ext uri="{9D8B030D-6E8A-4147-A177-3AD203B41FA5}">
                      <a16:colId xmlns:a16="http://schemas.microsoft.com/office/drawing/2014/main" val="3603122560"/>
                    </a:ext>
                  </a:extLst>
                </a:gridCol>
                <a:gridCol w="291314">
                  <a:extLst>
                    <a:ext uri="{9D8B030D-6E8A-4147-A177-3AD203B41FA5}">
                      <a16:colId xmlns:a16="http://schemas.microsoft.com/office/drawing/2014/main" val="529254691"/>
                    </a:ext>
                  </a:extLst>
                </a:gridCol>
                <a:gridCol w="2092449">
                  <a:extLst>
                    <a:ext uri="{9D8B030D-6E8A-4147-A177-3AD203B41FA5}">
                      <a16:colId xmlns:a16="http://schemas.microsoft.com/office/drawing/2014/main" val="557996364"/>
                    </a:ext>
                  </a:extLst>
                </a:gridCol>
                <a:gridCol w="789367">
                  <a:extLst>
                    <a:ext uri="{9D8B030D-6E8A-4147-A177-3AD203B41FA5}">
                      <a16:colId xmlns:a16="http://schemas.microsoft.com/office/drawing/2014/main" val="2913815388"/>
                    </a:ext>
                  </a:extLst>
                </a:gridCol>
                <a:gridCol w="789367">
                  <a:extLst>
                    <a:ext uri="{9D8B030D-6E8A-4147-A177-3AD203B41FA5}">
                      <a16:colId xmlns:a16="http://schemas.microsoft.com/office/drawing/2014/main" val="3550055779"/>
                    </a:ext>
                  </a:extLst>
                </a:gridCol>
                <a:gridCol w="789367">
                  <a:extLst>
                    <a:ext uri="{9D8B030D-6E8A-4147-A177-3AD203B41FA5}">
                      <a16:colId xmlns:a16="http://schemas.microsoft.com/office/drawing/2014/main" val="108251026"/>
                    </a:ext>
                  </a:extLst>
                </a:gridCol>
                <a:gridCol w="764308">
                  <a:extLst>
                    <a:ext uri="{9D8B030D-6E8A-4147-A177-3AD203B41FA5}">
                      <a16:colId xmlns:a16="http://schemas.microsoft.com/office/drawing/2014/main" val="3000294732"/>
                    </a:ext>
                  </a:extLst>
                </a:gridCol>
                <a:gridCol w="751778">
                  <a:extLst>
                    <a:ext uri="{9D8B030D-6E8A-4147-A177-3AD203B41FA5}">
                      <a16:colId xmlns:a16="http://schemas.microsoft.com/office/drawing/2014/main" val="2301064967"/>
                    </a:ext>
                  </a:extLst>
                </a:gridCol>
                <a:gridCol w="751778">
                  <a:extLst>
                    <a:ext uri="{9D8B030D-6E8A-4147-A177-3AD203B41FA5}">
                      <a16:colId xmlns:a16="http://schemas.microsoft.com/office/drawing/2014/main" val="3786791044"/>
                    </a:ext>
                  </a:extLst>
                </a:gridCol>
              </a:tblGrid>
              <a:tr h="153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981281"/>
                  </a:ext>
                </a:extLst>
              </a:tr>
              <a:tr h="4709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465226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53478"/>
                  </a:ext>
                </a:extLst>
              </a:tr>
              <a:tr h="15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878270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5.334.924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33342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34374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8494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19896"/>
                  </a:ext>
                </a:extLst>
              </a:tr>
              <a:tr h="2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115061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86970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805891"/>
                  </a:ext>
                </a:extLst>
              </a:tr>
              <a:tr h="16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442723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346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6783</Words>
  <Application>Microsoft Office PowerPoint</Application>
  <PresentationFormat>Presentación en pantalla (4:3)</PresentationFormat>
  <Paragraphs>4044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1_Tema de Office</vt:lpstr>
      <vt:lpstr>EJECUCIÓN ACUMULADA DE GASTOS PRESUPUESTARIOS AL MES DE JULIO DE 2021 PARTIDA 15: MINISTERIO DEL TRABAJO Y PREVISIÓN SOCIAL</vt:lpstr>
      <vt:lpstr>COMPORTAMIENTO DE LA EJECUCIÓN ACUMULADA DE GASTOS A JULIO DE 2021  PARTIDA 15 MINISTERIO DEL TRABAJO Y PREVISIÓN SOCIAL</vt:lpstr>
      <vt:lpstr>Presentación de PowerPoint</vt:lpstr>
      <vt:lpstr>Presentación de PowerPoint</vt:lpstr>
      <vt:lpstr>EJECUCIÓN ACUMULADA DE GASTOS A JULIO DE 2021  PARTIDA 15 MINISTERIO DE TRABAJO Y PREVISIÓN SOCIAL</vt:lpstr>
      <vt:lpstr>EJECUCIÓN ACUMULADA DE GASTOS A JULIO DE 2021  PARTIDA 15 RESUMEN POR CAPÍTULOS</vt:lpstr>
      <vt:lpstr>EJECUCIÓN ACUMULADA DE GASTOS A JULIO DE 2021  PARTIDA 15. CAPÍTULO 01. PROGRAMA 01: SUBSECRETARÍA DEL TRABAJO</vt:lpstr>
      <vt:lpstr>EJECUCIÓN ACUMULADA DE GASTOS A JULIO DE 2021  PARTIDA 15. CAPÍTULO 01. PROGRAMA 03: PROEMPLEO</vt:lpstr>
      <vt:lpstr>EJECUCIÓN ACUMULADA DE GASTOS A JULIO DE 2021  PARTIDA 15. CAPÍTULO 02. PROGRAMA 01: DIRECCIÓN DEL TRABAJO</vt:lpstr>
      <vt:lpstr>EJECUCIÓN ACUMULADA DE GASTOS A JULIO DE 2021  PARTIDA 15. CAPÍTULO 03. PROGRAMA 01: SUBSECRETARÍA DE PREVISIÓN SOCIAL</vt:lpstr>
      <vt:lpstr>EJECUCIÓN ACUMULADA DE GASTOS A JULIO DE 2021  PARTIDA 15. CAPÍTULO 04. PROGRAMA 01: DIRECCIÓN DE CRÉDITO PRENDARIO</vt:lpstr>
      <vt:lpstr>EJECUCIÓN ACUMULADA DE GASTOS A JULIO DE 2021  PARTIDA 15. CAPÍTULO 05. PROGRAMA 01: SERVICIO NACIONAL DE CAPACITACIÓN Y EMPLEO</vt:lpstr>
      <vt:lpstr>EJECUCIÓN ACUMULADA DE GASTOS A JULIO DE 2021  PARTIDA 15. CAPÍTULO 05. PROGRAMA 01: SERVICIO NACIONAL DE CAPACITACIÓN Y EMPLEO</vt:lpstr>
      <vt:lpstr>EJECUCIÓN ACUMULADA DE GASTOS A JULIO DE 2021  PARTIDA 15. CAPÍTULO 05. PROGRAMA 01: SERVICIO NACIONAL DE CAPACITACIÓN Y EMPLEO FET – Covid - 19</vt:lpstr>
      <vt:lpstr>EJECUCIÓN ACUMULADA DE GASTOS A JULIO DE 2021  PARTIDA 15. CAPÍTULO 06. PROGRAMA 01: SUPERINTENDENCIA DE SEGURIDAD SOCIAL</vt:lpstr>
      <vt:lpstr>EJECUCIÓN ACUMULADA DE GASTOS A JULIO DE 2021  PARTIDA 15. CAPÍTULO 07. PROGRAMA 01: SUPERINTENDENCIA DE PENSIONES</vt:lpstr>
      <vt:lpstr>EJECUCIÓN ACUMULADA DE GASTOS A JULIO DE 2021  PARTIDA 15. CAPÍTULO 09. PROGRAMA 01: INSTITUTO DE PREVISIÓN SOCIAL</vt:lpstr>
      <vt:lpstr>EJECUCIÓN ACUMULADA DE GASTOS A JULIO DE 2021  PARTIDA 15. CAPÍTULO 09. PROGRAMA 01: INSTITUTO DE PREVISIÓN SOCIAL</vt:lpstr>
      <vt:lpstr>EJECUCIÓN ACUMULADA DE GASTOS A JULIO DE 2021  PARTIDA 15. CAPÍTULO 09. PROGRAMA 01: INSTITUTO DE PREVISIÓN SOCIAL FET – Covid - 19</vt:lpstr>
      <vt:lpstr>EJECUCIÓN ACUMULADA DE GASTOS A JULIO DE 2021  PARTIDA 15. CAPÍTULO 10. PROGRAMA 01: INSTITUTO  DE SEGURIDAD LABORAL  </vt:lpstr>
      <vt:lpstr>EJECUCIÓN ACUMULADA DE GASTOS A JULIO DE 2021  PARTIDA 15. CAPÍTULO 13. PROGRAMA 01: CAJA DE PREVISIÓN DE LA DEFENSA NACIONAL</vt:lpstr>
      <vt:lpstr>EJECUCIÓN ACUMULADA DE GASTOS A JULIO DE 2021  PARTIDA 15. CAPÍTULO 13. PROGRAMA 01: CAJA DE PREVISIÓN DE LA DEFENSA NACIONAL</vt:lpstr>
      <vt:lpstr>EJECUCIÓN ACUMULADA DE GASTOS A JULIO DE 2021  PARTIDA 15. CAPÍTULO 13. PROGRAMA 02: FONDO DE MEDICINA CURATIVA</vt:lpstr>
      <vt:lpstr>EJECUCIÓN ACUMULADA DE GASTOS A JULIO DE 2021  PARTIDA 15. CAPÍTULO 14. PROGRAMA 01: DIRECCIÓN DE PREVISIÓN DE CARABINEROS DE CHILE</vt:lpstr>
      <vt:lpstr>EJECUCIÓN ACUMULADA DE GASTOS A JULIO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79</cp:revision>
  <dcterms:created xsi:type="dcterms:W3CDTF">2020-01-06T19:24:32Z</dcterms:created>
  <dcterms:modified xsi:type="dcterms:W3CDTF">2021-09-16T21:15:49Z</dcterms:modified>
</cp:coreProperties>
</file>