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29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27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11'!$D$39:$J$39</c:f>
              <c:numCache>
                <c:formatCode>0.0%</c:formatCode>
                <c:ptCount val="7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  <c:pt idx="5">
                  <c:v>8.6813085099200021E-2</c:v>
                </c:pt>
                <c:pt idx="6">
                  <c:v>7.5177811992342192E-2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38885976"/>
        <c:axId val="538886368"/>
      </c:barChart>
      <c:catAx>
        <c:axId val="53888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886368"/>
        <c:crosses val="autoZero"/>
        <c:auto val="0"/>
        <c:lblAlgn val="ctr"/>
        <c:lblOffset val="100"/>
        <c:noMultiLvlLbl val="0"/>
      </c:catAx>
      <c:valAx>
        <c:axId val="5388863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38885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751277977545298E-2"/>
                  <c:y val="6.3940809988339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313458483158979E-2"/>
                  <c:y val="7.1968012325746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A4-492B-892F-D2DD0789D53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A4-492B-892F-D2DD0789D53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A4-492B-892F-D2DD0789D53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11'!$D$35:$J$35</c:f>
              <c:numCache>
                <c:formatCode>0.0%</c:formatCode>
                <c:ptCount val="7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  <c:pt idx="5">
                  <c:v>0.53056074696633382</c:v>
                </c:pt>
                <c:pt idx="6">
                  <c:v>0.60563690464969833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882056"/>
        <c:axId val="538878136"/>
      </c:lineChart>
      <c:catAx>
        <c:axId val="538882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878136"/>
        <c:crosses val="autoZero"/>
        <c:auto val="1"/>
        <c:lblAlgn val="ctr"/>
        <c:lblOffset val="100"/>
        <c:tickLblSkip val="1"/>
        <c:noMultiLvlLbl val="0"/>
      </c:catAx>
      <c:valAx>
        <c:axId val="5388781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882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1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15478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182712"/>
              </p:ext>
            </p:extLst>
          </p:nvPr>
        </p:nvGraphicFramePr>
        <p:xfrm>
          <a:off x="539554" y="1626798"/>
          <a:ext cx="7920878" cy="3988702"/>
        </p:xfrm>
        <a:graphic>
          <a:graphicData uri="http://schemas.openxmlformats.org/drawingml/2006/table">
            <a:tbl>
              <a:tblPr/>
              <a:tblGrid>
                <a:gridCol w="715104"/>
                <a:gridCol w="361201"/>
                <a:gridCol w="361201"/>
                <a:gridCol w="2729073"/>
                <a:gridCol w="715104"/>
                <a:gridCol w="715104"/>
                <a:gridCol w="689565"/>
                <a:gridCol w="817263"/>
                <a:gridCol w="817263"/>
              </a:tblGrid>
              <a:tr h="2594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44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0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48.566.984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24.328.669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15.995.527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87808"/>
              </p:ext>
            </p:extLst>
          </p:nvPr>
        </p:nvGraphicFramePr>
        <p:xfrm>
          <a:off x="539553" y="1844359"/>
          <a:ext cx="7920879" cy="4104918"/>
        </p:xfrm>
        <a:graphic>
          <a:graphicData uri="http://schemas.openxmlformats.org/drawingml/2006/table">
            <a:tbl>
              <a:tblPr/>
              <a:tblGrid>
                <a:gridCol w="544348"/>
                <a:gridCol w="306195"/>
                <a:gridCol w="306195"/>
                <a:gridCol w="3702184"/>
                <a:gridCol w="547440"/>
                <a:gridCol w="547440"/>
                <a:gridCol w="581463"/>
                <a:gridCol w="692807"/>
                <a:gridCol w="692807"/>
              </a:tblGrid>
              <a:tr h="2008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1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8" y="1388037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297111"/>
              </p:ext>
            </p:extLst>
          </p:nvPr>
        </p:nvGraphicFramePr>
        <p:xfrm>
          <a:off x="567446" y="1699356"/>
          <a:ext cx="7704859" cy="4591526"/>
        </p:xfrm>
        <a:graphic>
          <a:graphicData uri="http://schemas.openxmlformats.org/drawingml/2006/table">
            <a:tbl>
              <a:tblPr/>
              <a:tblGrid>
                <a:gridCol w="698943"/>
                <a:gridCol w="326394"/>
                <a:gridCol w="326394"/>
                <a:gridCol w="2799068"/>
                <a:gridCol w="702240"/>
                <a:gridCol w="702240"/>
                <a:gridCol w="672568"/>
                <a:gridCol w="738506"/>
                <a:gridCol w="738506"/>
              </a:tblGrid>
              <a:tr h="2052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84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332.043.224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198.596.515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22.838.026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8.225.966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1539686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7029"/>
              </p:ext>
            </p:extLst>
          </p:nvPr>
        </p:nvGraphicFramePr>
        <p:xfrm>
          <a:off x="481468" y="1938121"/>
          <a:ext cx="8205330" cy="3435099"/>
        </p:xfrm>
        <a:graphic>
          <a:graphicData uri="http://schemas.openxmlformats.org/drawingml/2006/table">
            <a:tbl>
              <a:tblPr/>
              <a:tblGrid>
                <a:gridCol w="696305"/>
                <a:gridCol w="391673"/>
                <a:gridCol w="391673"/>
                <a:gridCol w="2816874"/>
                <a:gridCol w="696305"/>
                <a:gridCol w="696305"/>
                <a:gridCol w="743781"/>
                <a:gridCol w="886207"/>
                <a:gridCol w="886207"/>
              </a:tblGrid>
              <a:tr h="2234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4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2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9843" y="4885047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PROGRAMA: DIRECCIÓN GENERAL DEL TERRITORIO MARÍTIMO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7345" y="1782828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42398"/>
              </p:ext>
            </p:extLst>
          </p:nvPr>
        </p:nvGraphicFramePr>
        <p:xfrm>
          <a:off x="627345" y="2321316"/>
          <a:ext cx="7920881" cy="2187803"/>
        </p:xfrm>
        <a:graphic>
          <a:graphicData uri="http://schemas.openxmlformats.org/drawingml/2006/table">
            <a:tbl>
              <a:tblPr/>
              <a:tblGrid>
                <a:gridCol w="703193"/>
                <a:gridCol w="328379"/>
                <a:gridCol w="328379"/>
                <a:gridCol w="2935502"/>
                <a:gridCol w="706510"/>
                <a:gridCol w="716462"/>
                <a:gridCol w="716462"/>
                <a:gridCol w="742997"/>
                <a:gridCol w="742997"/>
              </a:tblGrid>
              <a:tr h="2966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084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9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665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6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7343" y="142651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63819"/>
              </p:ext>
            </p:extLst>
          </p:nvPr>
        </p:nvGraphicFramePr>
        <p:xfrm>
          <a:off x="627341" y="1715481"/>
          <a:ext cx="7920883" cy="4615887"/>
        </p:xfrm>
        <a:graphic>
          <a:graphicData uri="http://schemas.openxmlformats.org/drawingml/2006/table">
            <a:tbl>
              <a:tblPr/>
              <a:tblGrid>
                <a:gridCol w="703194"/>
                <a:gridCol w="328379"/>
                <a:gridCol w="328379"/>
                <a:gridCol w="2935503"/>
                <a:gridCol w="706510"/>
                <a:gridCol w="716462"/>
                <a:gridCol w="716462"/>
                <a:gridCol w="742997"/>
                <a:gridCol w="742997"/>
              </a:tblGrid>
              <a:tr h="1750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105.772.288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29.644.812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11.703.327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13.471.065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1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7" y="1370133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47989"/>
              </p:ext>
            </p:extLst>
          </p:nvPr>
        </p:nvGraphicFramePr>
        <p:xfrm>
          <a:off x="683567" y="1705844"/>
          <a:ext cx="7632848" cy="4238190"/>
        </p:xfrm>
        <a:graphic>
          <a:graphicData uri="http://schemas.openxmlformats.org/drawingml/2006/table">
            <a:tbl>
              <a:tblPr/>
              <a:tblGrid>
                <a:gridCol w="703356"/>
                <a:gridCol w="355267"/>
                <a:gridCol w="355267"/>
                <a:gridCol w="2529929"/>
                <a:gridCol w="703356"/>
                <a:gridCol w="703356"/>
                <a:gridCol w="674647"/>
                <a:gridCol w="803835"/>
                <a:gridCol w="803835"/>
              </a:tblGrid>
              <a:tr h="2203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4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42.821.324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18.044.489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20.543.456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0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2956" y="6282067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647576"/>
            <a:ext cx="77259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139467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727217"/>
              </p:ext>
            </p:extLst>
          </p:nvPr>
        </p:nvGraphicFramePr>
        <p:xfrm>
          <a:off x="611558" y="1778355"/>
          <a:ext cx="7725992" cy="4314940"/>
        </p:xfrm>
        <a:graphic>
          <a:graphicData uri="http://schemas.openxmlformats.org/drawingml/2006/table">
            <a:tbl>
              <a:tblPr/>
              <a:tblGrid>
                <a:gridCol w="811987"/>
                <a:gridCol w="299950"/>
                <a:gridCol w="299950"/>
                <a:gridCol w="2181456"/>
                <a:gridCol w="811987"/>
                <a:gridCol w="811987"/>
                <a:gridCol w="811987"/>
                <a:gridCol w="848344"/>
                <a:gridCol w="848344"/>
              </a:tblGrid>
              <a:tr h="2098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26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225.767.481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131.807.154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194.285.430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115.244.192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11.744.844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3.980.860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027390"/>
              </p:ext>
            </p:extLst>
          </p:nvPr>
        </p:nvGraphicFramePr>
        <p:xfrm>
          <a:off x="611559" y="2204868"/>
          <a:ext cx="7776866" cy="3129902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234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6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71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5" y="1621189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30499"/>
              </p:ext>
            </p:extLst>
          </p:nvPr>
        </p:nvGraphicFramePr>
        <p:xfrm>
          <a:off x="755575" y="1894944"/>
          <a:ext cx="7776865" cy="3642348"/>
        </p:xfrm>
        <a:graphic>
          <a:graphicData uri="http://schemas.openxmlformats.org/drawingml/2006/table">
            <a:tbl>
              <a:tblPr/>
              <a:tblGrid>
                <a:gridCol w="708960"/>
                <a:gridCol w="358098"/>
                <a:gridCol w="358098"/>
                <a:gridCol w="2633283"/>
                <a:gridCol w="708960"/>
                <a:gridCol w="708960"/>
                <a:gridCol w="680024"/>
                <a:gridCol w="810241"/>
                <a:gridCol w="810241"/>
              </a:tblGrid>
              <a:tr h="1982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7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19.911.981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9.112.209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25299"/>
              </p:ext>
            </p:extLst>
          </p:nvPr>
        </p:nvGraphicFramePr>
        <p:xfrm>
          <a:off x="464242" y="1582866"/>
          <a:ext cx="8284222" cy="4575841"/>
        </p:xfrm>
        <a:graphic>
          <a:graphicData uri="http://schemas.openxmlformats.org/drawingml/2006/table">
            <a:tbl>
              <a:tblPr/>
              <a:tblGrid>
                <a:gridCol w="581349"/>
                <a:gridCol w="327008"/>
                <a:gridCol w="327008"/>
                <a:gridCol w="3778769"/>
                <a:gridCol w="584652"/>
                <a:gridCol w="584652"/>
                <a:gridCol w="620986"/>
                <a:gridCol w="739899"/>
                <a:gridCol w="739899"/>
              </a:tblGrid>
              <a:tr h="1616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9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04751"/>
              </p:ext>
            </p:extLst>
          </p:nvPr>
        </p:nvGraphicFramePr>
        <p:xfrm>
          <a:off x="611558" y="1783748"/>
          <a:ext cx="7920883" cy="4448546"/>
        </p:xfrm>
        <a:graphic>
          <a:graphicData uri="http://schemas.openxmlformats.org/drawingml/2006/table">
            <a:tbl>
              <a:tblPr/>
              <a:tblGrid>
                <a:gridCol w="643913"/>
                <a:gridCol w="362203"/>
                <a:gridCol w="362203"/>
                <a:gridCol w="2930542"/>
                <a:gridCol w="647574"/>
                <a:gridCol w="647574"/>
                <a:gridCol w="687818"/>
                <a:gridCol w="819528"/>
                <a:gridCol w="819528"/>
              </a:tblGrid>
              <a:tr h="1753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8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0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2.306.279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3057" y="1722612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418470"/>
              </p:ext>
            </p:extLst>
          </p:nvPr>
        </p:nvGraphicFramePr>
        <p:xfrm>
          <a:off x="506017" y="2149822"/>
          <a:ext cx="8210797" cy="3779319"/>
        </p:xfrm>
        <a:graphic>
          <a:graphicData uri="http://schemas.openxmlformats.org/drawingml/2006/table">
            <a:tbl>
              <a:tblPr/>
              <a:tblGrid>
                <a:gridCol w="687161"/>
                <a:gridCol w="386528"/>
                <a:gridCol w="386528"/>
                <a:gridCol w="2779881"/>
                <a:gridCol w="691065"/>
                <a:gridCol w="765248"/>
                <a:gridCol w="765248"/>
                <a:gridCol w="874569"/>
                <a:gridCol w="874569"/>
              </a:tblGrid>
              <a:tr h="2056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8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597" y="1244565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367228"/>
              </p:ext>
            </p:extLst>
          </p:nvPr>
        </p:nvGraphicFramePr>
        <p:xfrm>
          <a:off x="466596" y="1700810"/>
          <a:ext cx="8220204" cy="4494839"/>
        </p:xfrm>
        <a:graphic>
          <a:graphicData uri="http://schemas.openxmlformats.org/drawingml/2006/table">
            <a:tbl>
              <a:tblPr/>
              <a:tblGrid>
                <a:gridCol w="798947"/>
                <a:gridCol w="340931"/>
                <a:gridCol w="340931"/>
                <a:gridCol w="2713666"/>
                <a:gridCol w="798947"/>
                <a:gridCol w="798947"/>
                <a:gridCol w="798947"/>
                <a:gridCol w="812722"/>
                <a:gridCol w="816166"/>
              </a:tblGrid>
              <a:tr h="2102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39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9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199.941.768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125.124.866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71.475.142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10.424.812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0947" y="1319248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30941"/>
              </p:ext>
            </p:extLst>
          </p:nvPr>
        </p:nvGraphicFramePr>
        <p:xfrm>
          <a:off x="466597" y="1651626"/>
          <a:ext cx="8220203" cy="4704723"/>
        </p:xfrm>
        <a:graphic>
          <a:graphicData uri="http://schemas.openxmlformats.org/drawingml/2006/table">
            <a:tbl>
              <a:tblPr/>
              <a:tblGrid>
                <a:gridCol w="798947"/>
                <a:gridCol w="340931"/>
                <a:gridCol w="340931"/>
                <a:gridCol w="2713665"/>
                <a:gridCol w="798947"/>
                <a:gridCol w="798947"/>
                <a:gridCol w="798947"/>
                <a:gridCol w="812722"/>
                <a:gridCol w="816166"/>
              </a:tblGrid>
              <a:tr h="225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10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18.774.900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17.846.134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17.846.134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856" y="593274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0471" y="139576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99935"/>
              </p:ext>
            </p:extLst>
          </p:nvPr>
        </p:nvGraphicFramePr>
        <p:xfrm>
          <a:off x="589858" y="1819359"/>
          <a:ext cx="7965388" cy="3841888"/>
        </p:xfrm>
        <a:graphic>
          <a:graphicData uri="http://schemas.openxmlformats.org/drawingml/2006/table">
            <a:tbl>
              <a:tblPr/>
              <a:tblGrid>
                <a:gridCol w="675293"/>
                <a:gridCol w="379852"/>
                <a:gridCol w="379852"/>
                <a:gridCol w="2731867"/>
                <a:gridCol w="679130"/>
                <a:gridCol w="679130"/>
                <a:gridCol w="721336"/>
                <a:gridCol w="859464"/>
                <a:gridCol w="859464"/>
              </a:tblGrid>
              <a:tr h="2366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46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0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0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72213"/>
              </p:ext>
            </p:extLst>
          </p:nvPr>
        </p:nvGraphicFramePr>
        <p:xfrm>
          <a:off x="539551" y="1844830"/>
          <a:ext cx="8066780" cy="4320475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848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6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7.301.853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9.612.901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5.451.236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62978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5694" y="1424579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11694"/>
              </p:ext>
            </p:extLst>
          </p:nvPr>
        </p:nvGraphicFramePr>
        <p:xfrm>
          <a:off x="565694" y="1988838"/>
          <a:ext cx="8032755" cy="3964871"/>
        </p:xfrm>
        <a:graphic>
          <a:graphicData uri="http://schemas.openxmlformats.org/drawingml/2006/table">
            <a:tbl>
              <a:tblPr/>
              <a:tblGrid>
                <a:gridCol w="604173"/>
                <a:gridCol w="339847"/>
                <a:gridCol w="339847"/>
                <a:gridCol w="2965941"/>
                <a:gridCol w="607606"/>
                <a:gridCol w="607606"/>
                <a:gridCol w="645367"/>
                <a:gridCol w="961184"/>
                <a:gridCol w="961184"/>
              </a:tblGrid>
              <a:tr h="2758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446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2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700808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49842"/>
              </p:ext>
            </p:extLst>
          </p:nvPr>
        </p:nvGraphicFramePr>
        <p:xfrm>
          <a:off x="827580" y="2276872"/>
          <a:ext cx="7477931" cy="2808311"/>
        </p:xfrm>
        <a:graphic>
          <a:graphicData uri="http://schemas.openxmlformats.org/drawingml/2006/table">
            <a:tbl>
              <a:tblPr/>
              <a:tblGrid>
                <a:gridCol w="562443"/>
                <a:gridCol w="316374"/>
                <a:gridCol w="316374"/>
                <a:gridCol w="2761082"/>
                <a:gridCol w="565638"/>
                <a:gridCol w="565638"/>
                <a:gridCol w="600792"/>
                <a:gridCol w="894795"/>
                <a:gridCol w="894795"/>
              </a:tblGrid>
              <a:tr h="2995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173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3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356335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79550"/>
              </p:ext>
            </p:extLst>
          </p:nvPr>
        </p:nvGraphicFramePr>
        <p:xfrm>
          <a:off x="817278" y="1916840"/>
          <a:ext cx="7488832" cy="4248466"/>
        </p:xfrm>
        <a:graphic>
          <a:graphicData uri="http://schemas.openxmlformats.org/drawingml/2006/table">
            <a:tbl>
              <a:tblPr/>
              <a:tblGrid>
                <a:gridCol w="660138"/>
                <a:gridCol w="308272"/>
                <a:gridCol w="308272"/>
                <a:gridCol w="2793133"/>
                <a:gridCol w="660138"/>
                <a:gridCol w="660138"/>
                <a:gridCol w="625886"/>
                <a:gridCol w="734870"/>
                <a:gridCol w="737985"/>
              </a:tblGrid>
              <a:tr h="174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7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912689"/>
              </p:ext>
            </p:extLst>
          </p:nvPr>
        </p:nvGraphicFramePr>
        <p:xfrm>
          <a:off x="467544" y="1690799"/>
          <a:ext cx="8219256" cy="3909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8" y="6364437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7643" y="1327885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424755"/>
              </p:ext>
            </p:extLst>
          </p:nvPr>
        </p:nvGraphicFramePr>
        <p:xfrm>
          <a:off x="408408" y="1660019"/>
          <a:ext cx="8229600" cy="4696332"/>
        </p:xfrm>
        <a:graphic>
          <a:graphicData uri="http://schemas.openxmlformats.org/drawingml/2006/table">
            <a:tbl>
              <a:tblPr/>
              <a:tblGrid>
                <a:gridCol w="641173"/>
                <a:gridCol w="360660"/>
                <a:gridCol w="360660"/>
                <a:gridCol w="3267795"/>
                <a:gridCol w="641173"/>
                <a:gridCol w="641173"/>
                <a:gridCol w="684890"/>
                <a:gridCol w="816038"/>
                <a:gridCol w="816038"/>
              </a:tblGrid>
              <a:tr h="2098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27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485672"/>
              </p:ext>
            </p:extLst>
          </p:nvPr>
        </p:nvGraphicFramePr>
        <p:xfrm>
          <a:off x="539552" y="1690687"/>
          <a:ext cx="8147248" cy="399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6" y="6022398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414155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54162"/>
              </p:ext>
            </p:extLst>
          </p:nvPr>
        </p:nvGraphicFramePr>
        <p:xfrm>
          <a:off x="457200" y="1847324"/>
          <a:ext cx="8075239" cy="4075855"/>
        </p:xfrm>
        <a:graphic>
          <a:graphicData uri="http://schemas.openxmlformats.org/drawingml/2006/table">
            <a:tbl>
              <a:tblPr/>
              <a:tblGrid>
                <a:gridCol w="950930"/>
                <a:gridCol w="2607390"/>
                <a:gridCol w="950930"/>
                <a:gridCol w="950930"/>
                <a:gridCol w="954765"/>
                <a:gridCol w="954765"/>
                <a:gridCol w="705529"/>
              </a:tblGrid>
              <a:tr h="28906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0821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1.720.786.354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20.178.054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1.042.171.721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1.279.095.784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755.433.958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270.687.045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16.747.605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18.774.900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113.773.263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7441" y="1501893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653449"/>
              </p:ext>
            </p:extLst>
          </p:nvPr>
        </p:nvGraphicFramePr>
        <p:xfrm>
          <a:off x="457203" y="1799319"/>
          <a:ext cx="7931221" cy="3345032"/>
        </p:xfrm>
        <a:graphic>
          <a:graphicData uri="http://schemas.openxmlformats.org/drawingml/2006/table">
            <a:tbl>
              <a:tblPr/>
              <a:tblGrid>
                <a:gridCol w="733425"/>
                <a:gridCol w="3053094"/>
                <a:gridCol w="733425"/>
                <a:gridCol w="733425"/>
                <a:gridCol w="801650"/>
                <a:gridCol w="938101"/>
                <a:gridCol w="938101"/>
              </a:tblGrid>
              <a:tr h="2575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877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27375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863021"/>
              </p:ext>
            </p:extLst>
          </p:nvPr>
        </p:nvGraphicFramePr>
        <p:xfrm>
          <a:off x="711201" y="1579581"/>
          <a:ext cx="7814820" cy="4680196"/>
        </p:xfrm>
        <a:graphic>
          <a:graphicData uri="http://schemas.openxmlformats.org/drawingml/2006/table">
            <a:tbl>
              <a:tblPr/>
              <a:tblGrid>
                <a:gridCol w="765947"/>
                <a:gridCol w="357682"/>
                <a:gridCol w="2716942"/>
                <a:gridCol w="765947"/>
                <a:gridCol w="809301"/>
                <a:gridCol w="809301"/>
                <a:gridCol w="794850"/>
                <a:gridCol w="794850"/>
              </a:tblGrid>
              <a:tr h="17957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95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329.628.212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48.566.984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105.772.288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29.644.812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42.821.324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225.767.481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131.807.154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19.911.981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2.306.279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199.941.768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85921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087" y="124115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559818"/>
              </p:ext>
            </p:extLst>
          </p:nvPr>
        </p:nvGraphicFramePr>
        <p:xfrm>
          <a:off x="457199" y="1474959"/>
          <a:ext cx="7859216" cy="4702003"/>
        </p:xfrm>
        <a:graphic>
          <a:graphicData uri="http://schemas.openxmlformats.org/drawingml/2006/table">
            <a:tbl>
              <a:tblPr/>
              <a:tblGrid>
                <a:gridCol w="886851"/>
                <a:gridCol w="327605"/>
                <a:gridCol w="327605"/>
                <a:gridCol w="2332947"/>
                <a:gridCol w="883541"/>
                <a:gridCol w="767721"/>
                <a:gridCol w="767721"/>
                <a:gridCol w="780958"/>
                <a:gridCol w="784267"/>
              </a:tblGrid>
              <a:tr h="1466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91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329.628.212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494.494.110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-465.637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292.956.291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55.584.707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26.727.574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199.479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199.479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6.852.628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5.214.529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3.221.540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3.322.869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3.035.095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6743"/>
              </p:ext>
            </p:extLst>
          </p:nvPr>
        </p:nvGraphicFramePr>
        <p:xfrm>
          <a:off x="580299" y="1844828"/>
          <a:ext cx="7860249" cy="4176459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290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897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5913</Words>
  <Application>Microsoft Office PowerPoint</Application>
  <PresentationFormat>Presentación en pantalla (4:3)</PresentationFormat>
  <Paragraphs>3696</Paragraphs>
  <Slides>30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1_Tema de Office</vt:lpstr>
      <vt:lpstr>Tema de Office</vt:lpstr>
      <vt:lpstr>EJECUCIÓN PRESUPUESTARIA DE GASTOS ACUMULADA JULIO DE 2021 PARTIDA 11: MINISTERIO DE DEFENSA NACIONAL</vt:lpstr>
      <vt:lpstr>EJECUCIÓN ACUMULADA DE GASTOS A JULIO DE 2021  PARTIDA 11 MINISTERIO DE DEFENSA NACIONAL</vt:lpstr>
      <vt:lpstr>COMPORTAMIENTO DE LA EJECUCIÓN MENSUAL DE GASTOS A JULIO DE 2021 PARTIDA 11 MINISTERIO DE DEFENSA NACIONAL</vt:lpstr>
      <vt:lpstr>COMPORTAMIENTO DE LA EJECUCIÓN ACUMULADA DE GASTOS A JULIO DE 2021  PARTIDA 11 MINISTERIO DE DEFENSA NACIONAL</vt:lpstr>
      <vt:lpstr>EJECUCIÓN ACUMULADA DE GASTOS A JULIO DE 2021  PARTIDA 11 MINISTERIO DE DEFENSA NACIONAL</vt:lpstr>
      <vt:lpstr>EJECUCIÓN ACUMULADA DE GASTOS A JULIO DE 2021  PARTIDA 11 MINISTERIO DE DEFENSA NACIONAL</vt:lpstr>
      <vt:lpstr>EJECUCIÓN ACUMULADA DE GASTOS A JULIO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404</cp:revision>
  <cp:lastPrinted>2019-05-13T15:36:27Z</cp:lastPrinted>
  <dcterms:created xsi:type="dcterms:W3CDTF">2016-06-23T13:38:47Z</dcterms:created>
  <dcterms:modified xsi:type="dcterms:W3CDTF">2021-09-14T03:20:36Z</dcterms:modified>
</cp:coreProperties>
</file>