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4" r:id="rId15"/>
    <p:sldId id="273" r:id="rId16"/>
    <p:sldId id="274" r:id="rId17"/>
    <p:sldId id="275" r:id="rId18"/>
    <p:sldId id="276" r:id="rId19"/>
    <p:sldId id="272" r:id="rId20"/>
    <p:sldId id="280" r:id="rId21"/>
    <p:sldId id="281" r:id="rId22"/>
    <p:sldId id="282" r:id="rId23"/>
    <p:sldId id="302" r:id="rId24"/>
    <p:sldId id="306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D-4665-8EBA-6D0787993FA2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D-4665-8EBA-6D0787993FA2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BD-4665-8EBA-6D0787993FA2}"/>
                </c:ext>
              </c:extLst>
            </c:dLbl>
            <c:dLbl>
              <c:idx val="2"/>
              <c:layout>
                <c:manualLayout>
                  <c:x val="1.3025641025640985E-2"/>
                  <c:y val="3.756951840018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BD-4665-8EBA-6D0787993FA2}"/>
                </c:ext>
              </c:extLst>
            </c:dLbl>
            <c:dLbl>
              <c:idx val="3"/>
              <c:layout>
                <c:manualLayout>
                  <c:x val="1.08547008547008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BD-4665-8EBA-6D0787993FA2}"/>
                </c:ext>
              </c:extLst>
            </c:dLbl>
            <c:dLbl>
              <c:idx val="4"/>
              <c:layout>
                <c:manualLayout>
                  <c:x val="6.5128205128205125E-3"/>
                  <c:y val="-7.5139036800378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BD-4665-8EBA-6D0787993FA2}"/>
                </c:ext>
              </c:extLst>
            </c:dLbl>
            <c:dLbl>
              <c:idx val="5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BD-4665-8EBA-6D0787993FA2}"/>
                </c:ext>
              </c:extLst>
            </c:dLbl>
            <c:dLbl>
              <c:idx val="6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BD-4665-8EBA-6D0787993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08'!$D$30:$J$30</c:f>
              <c:numCache>
                <c:formatCode>0.0%</c:formatCode>
                <c:ptCount val="7"/>
                <c:pt idx="0">
                  <c:v>0.10502177665243621</c:v>
                </c:pt>
                <c:pt idx="1">
                  <c:v>7.0434812391640386E-2</c:v>
                </c:pt>
                <c:pt idx="2">
                  <c:v>0.12245615397984393</c:v>
                </c:pt>
                <c:pt idx="3">
                  <c:v>9.6824849795132895E-2</c:v>
                </c:pt>
                <c:pt idx="4">
                  <c:v>6.8585470363494272E-2</c:v>
                </c:pt>
                <c:pt idx="5">
                  <c:v>0.1069063087089014</c:v>
                </c:pt>
                <c:pt idx="6">
                  <c:v>6.415265211575652E-2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BD-4665-8EBA-6D0787993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4D-4A56-85F7-BA2CE53C30B4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4D-4A56-85F7-BA2CE53C30B4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3B4D-4A56-85F7-BA2CE53C30B4}"/>
              </c:ext>
            </c:extLst>
          </c:dPt>
          <c:dLbls>
            <c:dLbl>
              <c:idx val="0"/>
              <c:layout>
                <c:manualLayout>
                  <c:x val="-5.018834372087856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4D-4A56-85F7-BA2CE53C30B4}"/>
                </c:ext>
              </c:extLst>
            </c:dLbl>
            <c:dLbl>
              <c:idx val="1"/>
              <c:layout>
                <c:manualLayout>
                  <c:x val="-5.2602699906811323E-2"/>
                  <c:y val="-4.665380207755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4D-4A56-85F7-BA2CE53C30B4}"/>
                </c:ext>
              </c:extLst>
            </c:dLbl>
            <c:dLbl>
              <c:idx val="2"/>
              <c:layout>
                <c:manualLayout>
                  <c:x val="-3.9087947882736153E-2"/>
                  <c:y val="-4.882629107981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4D-4A56-85F7-BA2CE53C30B4}"/>
                </c:ext>
              </c:extLst>
            </c:dLbl>
            <c:dLbl>
              <c:idx val="3"/>
              <c:layout>
                <c:manualLayout>
                  <c:x val="-3.9087947882736153E-2"/>
                  <c:y val="-5.2582159624413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4D-4A56-85F7-BA2CE53C30B4}"/>
                </c:ext>
              </c:extLst>
            </c:dLbl>
            <c:dLbl>
              <c:idx val="4"/>
              <c:layout>
                <c:manualLayout>
                  <c:x val="-4.9945711183496201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4D-4A56-85F7-BA2CE53C30B4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4D-4A56-85F7-BA2CE53C30B4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4D-4A56-85F7-BA2CE53C30B4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4D-4A56-85F7-BA2CE53C30B4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4D-4A56-85F7-BA2CE53C30B4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4D-4A56-85F7-BA2CE53C30B4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4D-4A56-85F7-BA2CE53C30B4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4D-4A56-85F7-BA2CE53C30B4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08'!$D$24:$J$24</c:f>
              <c:numCache>
                <c:formatCode>0.0%</c:formatCode>
                <c:ptCount val="7"/>
                <c:pt idx="0">
                  <c:v>0.10502177665243621</c:v>
                </c:pt>
                <c:pt idx="1">
                  <c:v>0.17542442355476973</c:v>
                </c:pt>
                <c:pt idx="2">
                  <c:v>0.29756118281868182</c:v>
                </c:pt>
                <c:pt idx="3">
                  <c:v>0.39186717345496269</c:v>
                </c:pt>
                <c:pt idx="4">
                  <c:v>0.45412809759306921</c:v>
                </c:pt>
                <c:pt idx="5">
                  <c:v>0.5592469232848144</c:v>
                </c:pt>
                <c:pt idx="6">
                  <c:v>0.62330603957882402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B4D-4A56-85F7-BA2CE53C3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16-09-2021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16-09-2021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16-09-2021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JULIO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agosto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893151-B015-46EE-BED1-7D8BFBA16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97354"/>
              </p:ext>
            </p:extLst>
          </p:nvPr>
        </p:nvGraphicFramePr>
        <p:xfrm>
          <a:off x="574258" y="1900278"/>
          <a:ext cx="7994262" cy="1202311"/>
        </p:xfrm>
        <a:graphic>
          <a:graphicData uri="http://schemas.openxmlformats.org/drawingml/2006/table">
            <a:tbl>
              <a:tblPr/>
              <a:tblGrid>
                <a:gridCol w="267904">
                  <a:extLst>
                    <a:ext uri="{9D8B030D-6E8A-4147-A177-3AD203B41FA5}">
                      <a16:colId xmlns:a16="http://schemas.microsoft.com/office/drawing/2014/main" val="2289466908"/>
                    </a:ext>
                  </a:extLst>
                </a:gridCol>
                <a:gridCol w="267904">
                  <a:extLst>
                    <a:ext uri="{9D8B030D-6E8A-4147-A177-3AD203B41FA5}">
                      <a16:colId xmlns:a16="http://schemas.microsoft.com/office/drawing/2014/main" val="1314725981"/>
                    </a:ext>
                  </a:extLst>
                </a:gridCol>
                <a:gridCol w="267904">
                  <a:extLst>
                    <a:ext uri="{9D8B030D-6E8A-4147-A177-3AD203B41FA5}">
                      <a16:colId xmlns:a16="http://schemas.microsoft.com/office/drawing/2014/main" val="1547798725"/>
                    </a:ext>
                  </a:extLst>
                </a:gridCol>
                <a:gridCol w="3021957">
                  <a:extLst>
                    <a:ext uri="{9D8B030D-6E8A-4147-A177-3AD203B41FA5}">
                      <a16:colId xmlns:a16="http://schemas.microsoft.com/office/drawing/2014/main" val="1817256126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1442228004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2934737443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3135370607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53327095"/>
                    </a:ext>
                  </a:extLst>
                </a:gridCol>
                <a:gridCol w="653687">
                  <a:extLst>
                    <a:ext uri="{9D8B030D-6E8A-4147-A177-3AD203B41FA5}">
                      <a16:colId xmlns:a16="http://schemas.microsoft.com/office/drawing/2014/main" val="850727673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677840641"/>
                    </a:ext>
                  </a:extLst>
                </a:gridCol>
              </a:tblGrid>
              <a:tr h="1282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477048"/>
                  </a:ext>
                </a:extLst>
              </a:tr>
              <a:tr h="3927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91893"/>
                  </a:ext>
                </a:extLst>
              </a:tr>
              <a:tr h="1683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1.572.667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60026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62949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53211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40996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978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4D2839-7979-456A-80B5-0F572DB7F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59199"/>
              </p:ext>
            </p:extLst>
          </p:nvPr>
        </p:nvGraphicFramePr>
        <p:xfrm>
          <a:off x="545341" y="1938323"/>
          <a:ext cx="8055733" cy="2082603"/>
        </p:xfrm>
        <a:graphic>
          <a:graphicData uri="http://schemas.openxmlformats.org/drawingml/2006/table">
            <a:tbl>
              <a:tblPr/>
              <a:tblGrid>
                <a:gridCol w="268167">
                  <a:extLst>
                    <a:ext uri="{9D8B030D-6E8A-4147-A177-3AD203B41FA5}">
                      <a16:colId xmlns:a16="http://schemas.microsoft.com/office/drawing/2014/main" val="4163741317"/>
                    </a:ext>
                  </a:extLst>
                </a:gridCol>
                <a:gridCol w="268167">
                  <a:extLst>
                    <a:ext uri="{9D8B030D-6E8A-4147-A177-3AD203B41FA5}">
                      <a16:colId xmlns:a16="http://schemas.microsoft.com/office/drawing/2014/main" val="3676422675"/>
                    </a:ext>
                  </a:extLst>
                </a:gridCol>
                <a:gridCol w="268167">
                  <a:extLst>
                    <a:ext uri="{9D8B030D-6E8A-4147-A177-3AD203B41FA5}">
                      <a16:colId xmlns:a16="http://schemas.microsoft.com/office/drawing/2014/main" val="3173854922"/>
                    </a:ext>
                  </a:extLst>
                </a:gridCol>
                <a:gridCol w="3078556">
                  <a:extLst>
                    <a:ext uri="{9D8B030D-6E8A-4147-A177-3AD203B41FA5}">
                      <a16:colId xmlns:a16="http://schemas.microsoft.com/office/drawing/2014/main" val="1728084815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2338382555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2724786214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3088556646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1923202851"/>
                    </a:ext>
                  </a:extLst>
                </a:gridCol>
                <a:gridCol w="654327">
                  <a:extLst>
                    <a:ext uri="{9D8B030D-6E8A-4147-A177-3AD203B41FA5}">
                      <a16:colId xmlns:a16="http://schemas.microsoft.com/office/drawing/2014/main" val="2316121714"/>
                    </a:ext>
                  </a:extLst>
                </a:gridCol>
                <a:gridCol w="643601">
                  <a:extLst>
                    <a:ext uri="{9D8B030D-6E8A-4147-A177-3AD203B41FA5}">
                      <a16:colId xmlns:a16="http://schemas.microsoft.com/office/drawing/2014/main" val="2760016321"/>
                    </a:ext>
                  </a:extLst>
                </a:gridCol>
              </a:tblGrid>
              <a:tr h="1621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53247"/>
                  </a:ext>
                </a:extLst>
              </a:tr>
              <a:tr h="3764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16281"/>
                  </a:ext>
                </a:extLst>
              </a:tr>
              <a:tr h="1613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6.658.170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1.959.574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169386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437.936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212.118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42400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120.526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97362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1.402.599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8268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726559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66668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1.402.599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53858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1.402.599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423405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1.906.868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224.331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39108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77.288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143881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100.271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58941"/>
                  </a:ext>
                </a:extLst>
              </a:tr>
              <a:tr h="1536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843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1" y="1442472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C8860F-EC94-4C1A-852F-5D2DC57A8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47558"/>
              </p:ext>
            </p:extLst>
          </p:nvPr>
        </p:nvGraphicFramePr>
        <p:xfrm>
          <a:off x="539551" y="1764131"/>
          <a:ext cx="8064896" cy="2560422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02585318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79945109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891068372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380187591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91326504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00369703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70170895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32006867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449408219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618687830"/>
                    </a:ext>
                  </a:extLst>
                </a:gridCol>
              </a:tblGrid>
              <a:tr h="1233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63139"/>
                  </a:ext>
                </a:extLst>
              </a:tr>
              <a:tr h="3778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82102"/>
                  </a:ext>
                </a:extLst>
              </a:tr>
              <a:tr h="1619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776731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7447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95935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2471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23841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056867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144102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85288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59065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220508"/>
                  </a:ext>
                </a:extLst>
              </a:tr>
              <a:tr h="1696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02619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07441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41317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20150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449874"/>
                  </a:ext>
                </a:extLst>
              </a:tr>
              <a:tr h="123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28CA5DE-DD95-4576-9D72-FBC73A393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89233"/>
              </p:ext>
            </p:extLst>
          </p:nvPr>
        </p:nvGraphicFramePr>
        <p:xfrm>
          <a:off x="539552" y="1795764"/>
          <a:ext cx="8054850" cy="2608549"/>
        </p:xfrm>
        <a:graphic>
          <a:graphicData uri="http://schemas.openxmlformats.org/drawingml/2006/table">
            <a:tbl>
              <a:tblPr/>
              <a:tblGrid>
                <a:gridCol w="269935">
                  <a:extLst>
                    <a:ext uri="{9D8B030D-6E8A-4147-A177-3AD203B41FA5}">
                      <a16:colId xmlns:a16="http://schemas.microsoft.com/office/drawing/2014/main" val="1627055490"/>
                    </a:ext>
                  </a:extLst>
                </a:gridCol>
                <a:gridCol w="269935">
                  <a:extLst>
                    <a:ext uri="{9D8B030D-6E8A-4147-A177-3AD203B41FA5}">
                      <a16:colId xmlns:a16="http://schemas.microsoft.com/office/drawing/2014/main" val="1957312332"/>
                    </a:ext>
                  </a:extLst>
                </a:gridCol>
                <a:gridCol w="269935">
                  <a:extLst>
                    <a:ext uri="{9D8B030D-6E8A-4147-A177-3AD203B41FA5}">
                      <a16:colId xmlns:a16="http://schemas.microsoft.com/office/drawing/2014/main" val="946805525"/>
                    </a:ext>
                  </a:extLst>
                </a:gridCol>
                <a:gridCol w="3044862">
                  <a:extLst>
                    <a:ext uri="{9D8B030D-6E8A-4147-A177-3AD203B41FA5}">
                      <a16:colId xmlns:a16="http://schemas.microsoft.com/office/drawing/2014/main" val="2302179753"/>
                    </a:ext>
                  </a:extLst>
                </a:gridCol>
                <a:gridCol w="723425">
                  <a:extLst>
                    <a:ext uri="{9D8B030D-6E8A-4147-A177-3AD203B41FA5}">
                      <a16:colId xmlns:a16="http://schemas.microsoft.com/office/drawing/2014/main" val="2465701316"/>
                    </a:ext>
                  </a:extLst>
                </a:gridCol>
                <a:gridCol w="723425">
                  <a:extLst>
                    <a:ext uri="{9D8B030D-6E8A-4147-A177-3AD203B41FA5}">
                      <a16:colId xmlns:a16="http://schemas.microsoft.com/office/drawing/2014/main" val="2676714569"/>
                    </a:ext>
                  </a:extLst>
                </a:gridCol>
                <a:gridCol w="723425">
                  <a:extLst>
                    <a:ext uri="{9D8B030D-6E8A-4147-A177-3AD203B41FA5}">
                      <a16:colId xmlns:a16="http://schemas.microsoft.com/office/drawing/2014/main" val="4233205171"/>
                    </a:ext>
                  </a:extLst>
                </a:gridCol>
                <a:gridCol w="723425">
                  <a:extLst>
                    <a:ext uri="{9D8B030D-6E8A-4147-A177-3AD203B41FA5}">
                      <a16:colId xmlns:a16="http://schemas.microsoft.com/office/drawing/2014/main" val="635786931"/>
                    </a:ext>
                  </a:extLst>
                </a:gridCol>
                <a:gridCol w="658640">
                  <a:extLst>
                    <a:ext uri="{9D8B030D-6E8A-4147-A177-3AD203B41FA5}">
                      <a16:colId xmlns:a16="http://schemas.microsoft.com/office/drawing/2014/main" val="3872597581"/>
                    </a:ext>
                  </a:extLst>
                </a:gridCol>
                <a:gridCol w="647843">
                  <a:extLst>
                    <a:ext uri="{9D8B030D-6E8A-4147-A177-3AD203B41FA5}">
                      <a16:colId xmlns:a16="http://schemas.microsoft.com/office/drawing/2014/main" val="81353904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2904"/>
                  </a:ext>
                </a:extLst>
              </a:tr>
              <a:tr h="392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03802"/>
                  </a:ext>
                </a:extLst>
              </a:tr>
              <a:tr h="1680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11.315.175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42533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13.367.357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9.396.811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5631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20323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24152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62654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16119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30926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29946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46488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902383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84483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896082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3766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56184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492594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3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F8CE54-99F0-44F3-A404-5949D7829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32695"/>
              </p:ext>
            </p:extLst>
          </p:nvPr>
        </p:nvGraphicFramePr>
        <p:xfrm>
          <a:off x="539552" y="1775745"/>
          <a:ext cx="7979926" cy="1653255"/>
        </p:xfrm>
        <a:graphic>
          <a:graphicData uri="http://schemas.openxmlformats.org/drawingml/2006/table">
            <a:tbl>
              <a:tblPr/>
              <a:tblGrid>
                <a:gridCol w="267424">
                  <a:extLst>
                    <a:ext uri="{9D8B030D-6E8A-4147-A177-3AD203B41FA5}">
                      <a16:colId xmlns:a16="http://schemas.microsoft.com/office/drawing/2014/main" val="250371980"/>
                    </a:ext>
                  </a:extLst>
                </a:gridCol>
                <a:gridCol w="267424">
                  <a:extLst>
                    <a:ext uri="{9D8B030D-6E8A-4147-A177-3AD203B41FA5}">
                      <a16:colId xmlns:a16="http://schemas.microsoft.com/office/drawing/2014/main" val="2416588223"/>
                    </a:ext>
                  </a:extLst>
                </a:gridCol>
                <a:gridCol w="267424">
                  <a:extLst>
                    <a:ext uri="{9D8B030D-6E8A-4147-A177-3AD203B41FA5}">
                      <a16:colId xmlns:a16="http://schemas.microsoft.com/office/drawing/2014/main" val="3489110078"/>
                    </a:ext>
                  </a:extLst>
                </a:gridCol>
                <a:gridCol w="3016539">
                  <a:extLst>
                    <a:ext uri="{9D8B030D-6E8A-4147-A177-3AD203B41FA5}">
                      <a16:colId xmlns:a16="http://schemas.microsoft.com/office/drawing/2014/main" val="2674703076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3420031763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339020045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2237151181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580984403"/>
                    </a:ext>
                  </a:extLst>
                </a:gridCol>
                <a:gridCol w="652514">
                  <a:extLst>
                    <a:ext uri="{9D8B030D-6E8A-4147-A177-3AD203B41FA5}">
                      <a16:colId xmlns:a16="http://schemas.microsoft.com/office/drawing/2014/main" val="3511904184"/>
                    </a:ext>
                  </a:extLst>
                </a:gridCol>
                <a:gridCol w="641817">
                  <a:extLst>
                    <a:ext uri="{9D8B030D-6E8A-4147-A177-3AD203B41FA5}">
                      <a16:colId xmlns:a16="http://schemas.microsoft.com/office/drawing/2014/main" val="3279208921"/>
                    </a:ext>
                  </a:extLst>
                </a:gridCol>
              </a:tblGrid>
              <a:tr h="123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69853"/>
                  </a:ext>
                </a:extLst>
              </a:tr>
              <a:tr h="378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865064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3.811.882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2.467.819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6775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2.197.090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5826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14702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670651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82717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70827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78127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88539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5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AE0AC8-7452-419C-ADC4-1FCDC8AD8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18177"/>
              </p:ext>
            </p:extLst>
          </p:nvPr>
        </p:nvGraphicFramePr>
        <p:xfrm>
          <a:off x="550337" y="1787240"/>
          <a:ext cx="7995204" cy="3334274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2816670317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805850156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400632144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277583110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634751033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50892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79750472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074959689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1759708308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1721502301"/>
                    </a:ext>
                  </a:extLst>
                </a:gridCol>
              </a:tblGrid>
              <a:tr h="126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581362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96663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201.430.054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6.243.763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149.405.333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3751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163.696.252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112.391.206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4013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12.734.429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60941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32404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2678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532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6916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0858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8547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7186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6319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0631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2656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56547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25236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80216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61828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2.977.339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2319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7650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29098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6088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034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F172BE9-F20F-40DC-B102-FF00E8297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91583"/>
              </p:ext>
            </p:extLst>
          </p:nvPr>
        </p:nvGraphicFramePr>
        <p:xfrm>
          <a:off x="547878" y="1772394"/>
          <a:ext cx="8017349" cy="2883062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3540701683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4139127994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3911211483"/>
                    </a:ext>
                  </a:extLst>
                </a:gridCol>
                <a:gridCol w="3030686">
                  <a:extLst>
                    <a:ext uri="{9D8B030D-6E8A-4147-A177-3AD203B41FA5}">
                      <a16:colId xmlns:a16="http://schemas.microsoft.com/office/drawing/2014/main" val="2883780223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122929205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442590577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997386159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766469122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5438209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3135326299"/>
                    </a:ext>
                  </a:extLst>
                </a:gridCol>
              </a:tblGrid>
              <a:tr h="128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43612"/>
                  </a:ext>
                </a:extLst>
              </a:tr>
              <a:tr h="394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84630"/>
                  </a:ext>
                </a:extLst>
              </a:tr>
              <a:tr h="1691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42.671.833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2180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56.289.316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34.800.127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44420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4.114.362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32228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9200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436634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90853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612113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91713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36295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43450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86694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4303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05515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4268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39948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97230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26898010,0%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08818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26898010,0%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5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886D34F-EC18-465D-AF40-AC27DAFDD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30286"/>
              </p:ext>
            </p:extLst>
          </p:nvPr>
        </p:nvGraphicFramePr>
        <p:xfrm>
          <a:off x="571126" y="1801768"/>
          <a:ext cx="7956388" cy="2230914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274239058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3670868392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4040560646"/>
                    </a:ext>
                  </a:extLst>
                </a:gridCol>
                <a:gridCol w="3007642">
                  <a:extLst>
                    <a:ext uri="{9D8B030D-6E8A-4147-A177-3AD203B41FA5}">
                      <a16:colId xmlns:a16="http://schemas.microsoft.com/office/drawing/2014/main" val="1930004256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710326120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054321243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772521419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57915551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1369646481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3319839306"/>
                    </a:ext>
                  </a:extLst>
                </a:gridCol>
              </a:tblGrid>
              <a:tr h="128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679878"/>
                  </a:ext>
                </a:extLst>
              </a:tr>
              <a:tr h="3932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92642"/>
                  </a:ext>
                </a:extLst>
              </a:tr>
              <a:tr h="1685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57.963.907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41.665.596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26166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43.788.728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33.932.977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038217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10.230.901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4.343.578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7133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602719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575801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56126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540205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29198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47519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96478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1.424.638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26598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47473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28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28700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D8FEAC-1690-4076-AF67-F86ADBC23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50135"/>
              </p:ext>
            </p:extLst>
          </p:nvPr>
        </p:nvGraphicFramePr>
        <p:xfrm>
          <a:off x="565431" y="1948299"/>
          <a:ext cx="7960687" cy="2189701"/>
        </p:xfrm>
        <a:graphic>
          <a:graphicData uri="http://schemas.openxmlformats.org/drawingml/2006/table">
            <a:tbl>
              <a:tblPr/>
              <a:tblGrid>
                <a:gridCol w="266779">
                  <a:extLst>
                    <a:ext uri="{9D8B030D-6E8A-4147-A177-3AD203B41FA5}">
                      <a16:colId xmlns:a16="http://schemas.microsoft.com/office/drawing/2014/main" val="2227759023"/>
                    </a:ext>
                  </a:extLst>
                </a:gridCol>
                <a:gridCol w="266779">
                  <a:extLst>
                    <a:ext uri="{9D8B030D-6E8A-4147-A177-3AD203B41FA5}">
                      <a16:colId xmlns:a16="http://schemas.microsoft.com/office/drawing/2014/main" val="2295782987"/>
                    </a:ext>
                  </a:extLst>
                </a:gridCol>
                <a:gridCol w="266779">
                  <a:extLst>
                    <a:ext uri="{9D8B030D-6E8A-4147-A177-3AD203B41FA5}">
                      <a16:colId xmlns:a16="http://schemas.microsoft.com/office/drawing/2014/main" val="3997990541"/>
                    </a:ext>
                  </a:extLst>
                </a:gridCol>
                <a:gridCol w="3009267">
                  <a:extLst>
                    <a:ext uri="{9D8B030D-6E8A-4147-A177-3AD203B41FA5}">
                      <a16:colId xmlns:a16="http://schemas.microsoft.com/office/drawing/2014/main" val="1028510330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156294914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3344080951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2801657557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272655256"/>
                    </a:ext>
                  </a:extLst>
                </a:gridCol>
                <a:gridCol w="650941">
                  <a:extLst>
                    <a:ext uri="{9D8B030D-6E8A-4147-A177-3AD203B41FA5}">
                      <a16:colId xmlns:a16="http://schemas.microsoft.com/office/drawing/2014/main" val="1133693236"/>
                    </a:ext>
                  </a:extLst>
                </a:gridCol>
                <a:gridCol w="640270">
                  <a:extLst>
                    <a:ext uri="{9D8B030D-6E8A-4147-A177-3AD203B41FA5}">
                      <a16:colId xmlns:a16="http://schemas.microsoft.com/office/drawing/2014/main" val="340167666"/>
                    </a:ext>
                  </a:extLst>
                </a:gridCol>
              </a:tblGrid>
              <a:tr h="1260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18557"/>
                  </a:ext>
                </a:extLst>
              </a:tr>
              <a:tr h="3859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70293"/>
                  </a:ext>
                </a:extLst>
              </a:tr>
              <a:tr h="1654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5.739.909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4594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2.633.053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23607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4.325.738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74654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46891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61452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45723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57747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61269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50206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4116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743789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76638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15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96751C1-E325-4E4A-B0C4-51385A3C4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04789"/>
              </p:ext>
            </p:extLst>
          </p:nvPr>
        </p:nvGraphicFramePr>
        <p:xfrm>
          <a:off x="550913" y="1714749"/>
          <a:ext cx="8051196" cy="1734335"/>
        </p:xfrm>
        <a:graphic>
          <a:graphicData uri="http://schemas.openxmlformats.org/drawingml/2006/table">
            <a:tbl>
              <a:tblPr/>
              <a:tblGrid>
                <a:gridCol w="269813">
                  <a:extLst>
                    <a:ext uri="{9D8B030D-6E8A-4147-A177-3AD203B41FA5}">
                      <a16:colId xmlns:a16="http://schemas.microsoft.com/office/drawing/2014/main" val="1316813918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3829721028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596665897"/>
                    </a:ext>
                  </a:extLst>
                </a:gridCol>
                <a:gridCol w="3043482">
                  <a:extLst>
                    <a:ext uri="{9D8B030D-6E8A-4147-A177-3AD203B41FA5}">
                      <a16:colId xmlns:a16="http://schemas.microsoft.com/office/drawing/2014/main" val="44390537"/>
                    </a:ext>
                  </a:extLst>
                </a:gridCol>
                <a:gridCol w="723096">
                  <a:extLst>
                    <a:ext uri="{9D8B030D-6E8A-4147-A177-3AD203B41FA5}">
                      <a16:colId xmlns:a16="http://schemas.microsoft.com/office/drawing/2014/main" val="3324596245"/>
                    </a:ext>
                  </a:extLst>
                </a:gridCol>
                <a:gridCol w="723096">
                  <a:extLst>
                    <a:ext uri="{9D8B030D-6E8A-4147-A177-3AD203B41FA5}">
                      <a16:colId xmlns:a16="http://schemas.microsoft.com/office/drawing/2014/main" val="2982573017"/>
                    </a:ext>
                  </a:extLst>
                </a:gridCol>
                <a:gridCol w="723096">
                  <a:extLst>
                    <a:ext uri="{9D8B030D-6E8A-4147-A177-3AD203B41FA5}">
                      <a16:colId xmlns:a16="http://schemas.microsoft.com/office/drawing/2014/main" val="3940412684"/>
                    </a:ext>
                  </a:extLst>
                </a:gridCol>
                <a:gridCol w="723096">
                  <a:extLst>
                    <a:ext uri="{9D8B030D-6E8A-4147-A177-3AD203B41FA5}">
                      <a16:colId xmlns:a16="http://schemas.microsoft.com/office/drawing/2014/main" val="483967851"/>
                    </a:ext>
                  </a:extLst>
                </a:gridCol>
                <a:gridCol w="658342">
                  <a:extLst>
                    <a:ext uri="{9D8B030D-6E8A-4147-A177-3AD203B41FA5}">
                      <a16:colId xmlns:a16="http://schemas.microsoft.com/office/drawing/2014/main" val="3749923080"/>
                    </a:ext>
                  </a:extLst>
                </a:gridCol>
                <a:gridCol w="647549">
                  <a:extLst>
                    <a:ext uri="{9D8B030D-6E8A-4147-A177-3AD203B41FA5}">
                      <a16:colId xmlns:a16="http://schemas.microsoft.com/office/drawing/2014/main" val="4181757370"/>
                    </a:ext>
                  </a:extLst>
                </a:gridCol>
              </a:tblGrid>
              <a:tr h="1296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212787"/>
                  </a:ext>
                </a:extLst>
              </a:tr>
              <a:tr h="3971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23471"/>
                  </a:ext>
                </a:extLst>
              </a:tr>
              <a:tr h="1701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11.309.368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6.258.477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79384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5.627.002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938870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20223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42254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61266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4416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64364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54316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3466790,0%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6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551905"/>
              </p:ext>
            </p:extLst>
          </p:nvPr>
        </p:nvGraphicFramePr>
        <p:xfrm>
          <a:off x="466640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81060"/>
              </p:ext>
            </p:extLst>
          </p:nvPr>
        </p:nvGraphicFramePr>
        <p:xfrm>
          <a:off x="4605762" y="1916831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7571649-7BD6-4E9D-BD03-372F13200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20666"/>
              </p:ext>
            </p:extLst>
          </p:nvPr>
        </p:nvGraphicFramePr>
        <p:xfrm>
          <a:off x="546801" y="1734210"/>
          <a:ext cx="7980518" cy="1551972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546182930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94871088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1660357367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3659466558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942882742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23621662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802409347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579593802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2651713341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823558246"/>
                    </a:ext>
                  </a:extLst>
                </a:gridCol>
              </a:tblGrid>
              <a:tr h="1254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469671"/>
                  </a:ext>
                </a:extLst>
              </a:tr>
              <a:tr h="3840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41837"/>
                  </a:ext>
                </a:extLst>
              </a:tr>
              <a:tr h="164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3.768.208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2.167.095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63997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1.657.715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409954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48819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60314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05219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53658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704704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747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5D8C7E-A9B4-45FD-B1F8-FFD72F25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269548"/>
              </p:ext>
            </p:extLst>
          </p:nvPr>
        </p:nvGraphicFramePr>
        <p:xfrm>
          <a:off x="516143" y="1748342"/>
          <a:ext cx="7992892" cy="1612917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230798064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232757088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530728033"/>
                    </a:ext>
                  </a:extLst>
                </a:gridCol>
                <a:gridCol w="3021441">
                  <a:extLst>
                    <a:ext uri="{9D8B030D-6E8A-4147-A177-3AD203B41FA5}">
                      <a16:colId xmlns:a16="http://schemas.microsoft.com/office/drawing/2014/main" val="380093885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05209301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61632439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05670972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939928492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4001886815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802580669"/>
                    </a:ext>
                  </a:extLst>
                </a:gridCol>
              </a:tblGrid>
              <a:tr h="120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228865"/>
                  </a:ext>
                </a:extLst>
              </a:tr>
              <a:tr h="3693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93513"/>
                  </a:ext>
                </a:extLst>
              </a:tr>
              <a:tr h="1582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3.849.322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07685"/>
                  </a:ext>
                </a:extLst>
              </a:tr>
              <a:tr h="120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1.626.028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56883"/>
                  </a:ext>
                </a:extLst>
              </a:tr>
              <a:tr h="120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79923"/>
                  </a:ext>
                </a:extLst>
              </a:tr>
              <a:tr h="120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440770"/>
                  </a:ext>
                </a:extLst>
              </a:tr>
              <a:tr h="120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852599"/>
                  </a:ext>
                </a:extLst>
              </a:tr>
              <a:tr h="120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82572"/>
                  </a:ext>
                </a:extLst>
              </a:tr>
              <a:tr h="120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26574"/>
                  </a:ext>
                </a:extLst>
              </a:tr>
              <a:tr h="120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443323"/>
                  </a:ext>
                </a:extLst>
              </a:tr>
              <a:tr h="120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7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267A1D-10EA-4386-9190-F78520210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53536"/>
              </p:ext>
            </p:extLst>
          </p:nvPr>
        </p:nvGraphicFramePr>
        <p:xfrm>
          <a:off x="587773" y="1796202"/>
          <a:ext cx="7946627" cy="2572542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2762685398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61590502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961344074"/>
                    </a:ext>
                  </a:extLst>
                </a:gridCol>
                <a:gridCol w="3003953">
                  <a:extLst>
                    <a:ext uri="{9D8B030D-6E8A-4147-A177-3AD203B41FA5}">
                      <a16:colId xmlns:a16="http://schemas.microsoft.com/office/drawing/2014/main" val="1645331132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662809555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563304700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940061278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506847543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2867163422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1497232624"/>
                    </a:ext>
                  </a:extLst>
                </a:gridCol>
              </a:tblGrid>
              <a:tr h="720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553745"/>
                  </a:ext>
                </a:extLst>
              </a:tr>
              <a:tr h="3885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191426"/>
                  </a:ext>
                </a:extLst>
              </a:tr>
              <a:tr h="1665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23.855.936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15.179.031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18160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19.824.565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95443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1.081.227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56773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08966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00716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84661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58478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79946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70295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67727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07662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490903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812394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08130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71767"/>
                  </a:ext>
                </a:extLst>
              </a:tr>
              <a:tr h="126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6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9C9A93-85EA-4943-8EE5-98C35767B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66660"/>
              </p:ext>
            </p:extLst>
          </p:nvPr>
        </p:nvGraphicFramePr>
        <p:xfrm>
          <a:off x="544046" y="1758209"/>
          <a:ext cx="7988068" cy="2965445"/>
        </p:xfrm>
        <a:graphic>
          <a:graphicData uri="http://schemas.openxmlformats.org/drawingml/2006/table">
            <a:tbl>
              <a:tblPr/>
              <a:tblGrid>
                <a:gridCol w="267697">
                  <a:extLst>
                    <a:ext uri="{9D8B030D-6E8A-4147-A177-3AD203B41FA5}">
                      <a16:colId xmlns:a16="http://schemas.microsoft.com/office/drawing/2014/main" val="1369094181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3109872167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2876620861"/>
                    </a:ext>
                  </a:extLst>
                </a:gridCol>
                <a:gridCol w="3019617">
                  <a:extLst>
                    <a:ext uri="{9D8B030D-6E8A-4147-A177-3AD203B41FA5}">
                      <a16:colId xmlns:a16="http://schemas.microsoft.com/office/drawing/2014/main" val="16688915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174365839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584589514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290652599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4277710901"/>
                    </a:ext>
                  </a:extLst>
                </a:gridCol>
                <a:gridCol w="653180">
                  <a:extLst>
                    <a:ext uri="{9D8B030D-6E8A-4147-A177-3AD203B41FA5}">
                      <a16:colId xmlns:a16="http://schemas.microsoft.com/office/drawing/2014/main" val="875584737"/>
                    </a:ext>
                  </a:extLst>
                </a:gridCol>
                <a:gridCol w="642472">
                  <a:extLst>
                    <a:ext uri="{9D8B030D-6E8A-4147-A177-3AD203B41FA5}">
                      <a16:colId xmlns:a16="http://schemas.microsoft.com/office/drawing/2014/main" val="22242371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790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177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19.322.652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10.717.893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845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9.445.446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020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509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41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774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5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820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9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263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09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06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58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651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808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3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48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461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286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6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B4C5A1-D231-4E1B-B9A7-8F2F24E6F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97279"/>
              </p:ext>
            </p:extLst>
          </p:nvPr>
        </p:nvGraphicFramePr>
        <p:xfrm>
          <a:off x="542454" y="1772816"/>
          <a:ext cx="7986476" cy="2787522"/>
        </p:xfrm>
        <a:graphic>
          <a:graphicData uri="http://schemas.openxmlformats.org/drawingml/2006/table">
            <a:tbl>
              <a:tblPr/>
              <a:tblGrid>
                <a:gridCol w="267644">
                  <a:extLst>
                    <a:ext uri="{9D8B030D-6E8A-4147-A177-3AD203B41FA5}">
                      <a16:colId xmlns:a16="http://schemas.microsoft.com/office/drawing/2014/main" val="424395361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981959814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531947930"/>
                    </a:ext>
                  </a:extLst>
                </a:gridCol>
                <a:gridCol w="3019015">
                  <a:extLst>
                    <a:ext uri="{9D8B030D-6E8A-4147-A177-3AD203B41FA5}">
                      <a16:colId xmlns:a16="http://schemas.microsoft.com/office/drawing/2014/main" val="2229529605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1780346541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450325244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3874839907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2424529281"/>
                    </a:ext>
                  </a:extLst>
                </a:gridCol>
                <a:gridCol w="653049">
                  <a:extLst>
                    <a:ext uri="{9D8B030D-6E8A-4147-A177-3AD203B41FA5}">
                      <a16:colId xmlns:a16="http://schemas.microsoft.com/office/drawing/2014/main" val="3042182622"/>
                    </a:ext>
                  </a:extLst>
                </a:gridCol>
                <a:gridCol w="642344">
                  <a:extLst>
                    <a:ext uri="{9D8B030D-6E8A-4147-A177-3AD203B41FA5}">
                      <a16:colId xmlns:a16="http://schemas.microsoft.com/office/drawing/2014/main" val="1069706634"/>
                    </a:ext>
                  </a:extLst>
                </a:gridCol>
              </a:tblGrid>
              <a:tr h="1245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686781"/>
                  </a:ext>
                </a:extLst>
              </a:tr>
              <a:tr h="3815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28147"/>
                  </a:ext>
                </a:extLst>
              </a:tr>
              <a:tr h="1635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78.195.593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29.528.686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4992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14.497.461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7.867.668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64271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4.083.663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1.829.087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465220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59596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288179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15312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72847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45119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33470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para el Mercado Financiero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72685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725376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33840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4590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68270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248225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00737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18438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755416"/>
              </p:ext>
            </p:extLst>
          </p:nvPr>
        </p:nvGraphicFramePr>
        <p:xfrm>
          <a:off x="539551" y="2348880"/>
          <a:ext cx="7975663" cy="373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182827"/>
              </p:ext>
            </p:extLst>
          </p:nvPr>
        </p:nvGraphicFramePr>
        <p:xfrm>
          <a:off x="539551" y="2060848"/>
          <a:ext cx="792088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91414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5828" y="1553807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3A4C73A-E6D7-40EB-B092-011EA9BC4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74764"/>
              </p:ext>
            </p:extLst>
          </p:nvPr>
        </p:nvGraphicFramePr>
        <p:xfrm>
          <a:off x="572876" y="1924538"/>
          <a:ext cx="8016554" cy="1981696"/>
        </p:xfrm>
        <a:graphic>
          <a:graphicData uri="http://schemas.openxmlformats.org/drawingml/2006/table">
            <a:tbl>
              <a:tblPr/>
              <a:tblGrid>
                <a:gridCol w="287537">
                  <a:extLst>
                    <a:ext uri="{9D8B030D-6E8A-4147-A177-3AD203B41FA5}">
                      <a16:colId xmlns:a16="http://schemas.microsoft.com/office/drawing/2014/main" val="627072853"/>
                    </a:ext>
                  </a:extLst>
                </a:gridCol>
                <a:gridCol w="3243427">
                  <a:extLst>
                    <a:ext uri="{9D8B030D-6E8A-4147-A177-3AD203B41FA5}">
                      <a16:colId xmlns:a16="http://schemas.microsoft.com/office/drawing/2014/main" val="2091623682"/>
                    </a:ext>
                  </a:extLst>
                </a:gridCol>
                <a:gridCol w="770601">
                  <a:extLst>
                    <a:ext uri="{9D8B030D-6E8A-4147-A177-3AD203B41FA5}">
                      <a16:colId xmlns:a16="http://schemas.microsoft.com/office/drawing/2014/main" val="2165744664"/>
                    </a:ext>
                  </a:extLst>
                </a:gridCol>
                <a:gridCol w="770601">
                  <a:extLst>
                    <a:ext uri="{9D8B030D-6E8A-4147-A177-3AD203B41FA5}">
                      <a16:colId xmlns:a16="http://schemas.microsoft.com/office/drawing/2014/main" val="2015693108"/>
                    </a:ext>
                  </a:extLst>
                </a:gridCol>
                <a:gridCol w="770601">
                  <a:extLst>
                    <a:ext uri="{9D8B030D-6E8A-4147-A177-3AD203B41FA5}">
                      <a16:colId xmlns:a16="http://schemas.microsoft.com/office/drawing/2014/main" val="3317691991"/>
                    </a:ext>
                  </a:extLst>
                </a:gridCol>
                <a:gridCol w="770601">
                  <a:extLst>
                    <a:ext uri="{9D8B030D-6E8A-4147-A177-3AD203B41FA5}">
                      <a16:colId xmlns:a16="http://schemas.microsoft.com/office/drawing/2014/main" val="951450272"/>
                    </a:ext>
                  </a:extLst>
                </a:gridCol>
                <a:gridCol w="701593">
                  <a:extLst>
                    <a:ext uri="{9D8B030D-6E8A-4147-A177-3AD203B41FA5}">
                      <a16:colId xmlns:a16="http://schemas.microsoft.com/office/drawing/2014/main" val="2052695681"/>
                    </a:ext>
                  </a:extLst>
                </a:gridCol>
                <a:gridCol w="701593">
                  <a:extLst>
                    <a:ext uri="{9D8B030D-6E8A-4147-A177-3AD203B41FA5}">
                      <a16:colId xmlns:a16="http://schemas.microsoft.com/office/drawing/2014/main" val="1660455379"/>
                    </a:ext>
                  </a:extLst>
                </a:gridCol>
              </a:tblGrid>
              <a:tr h="131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233367"/>
                  </a:ext>
                </a:extLst>
              </a:tr>
              <a:tr h="4012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629743"/>
                  </a:ext>
                </a:extLst>
              </a:tr>
              <a:tr h="139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538.255.861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22.342.662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335.498.129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44240"/>
                  </a:ext>
                </a:extLst>
              </a:tr>
              <a:tr h="131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354.966.151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1.164.718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237.623.124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10264"/>
                  </a:ext>
                </a:extLst>
              </a:tr>
              <a:tr h="131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66.851.360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1.400.308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33.722.085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385236"/>
                  </a:ext>
                </a:extLst>
              </a:tr>
              <a:tr h="131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1.052.676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1.052.676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2.677.908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657935"/>
                  </a:ext>
                </a:extLst>
              </a:tr>
              <a:tr h="131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18.117.580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7.420.935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91851"/>
                  </a:ext>
                </a:extLst>
              </a:tr>
              <a:tr h="131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59.398.369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32.499.125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65136"/>
                  </a:ext>
                </a:extLst>
              </a:tr>
              <a:tr h="131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5350"/>
                  </a:ext>
                </a:extLst>
              </a:tr>
              <a:tr h="131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16.034.915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341.792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7.269.417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00602"/>
                  </a:ext>
                </a:extLst>
              </a:tr>
              <a:tr h="131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59349"/>
                  </a:ext>
                </a:extLst>
              </a:tr>
              <a:tr h="131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5187"/>
                  </a:ext>
                </a:extLst>
              </a:tr>
              <a:tr h="131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14.977.924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12.431.333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14.244.218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0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DFE0EC7-D41F-45B0-9165-27C88E2C7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89282"/>
              </p:ext>
            </p:extLst>
          </p:nvPr>
        </p:nvGraphicFramePr>
        <p:xfrm>
          <a:off x="576387" y="1709326"/>
          <a:ext cx="7986821" cy="4206456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3271400771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774603243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335535576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66839432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459334768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60397807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16746498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463205203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422574430"/>
                    </a:ext>
                  </a:extLst>
                </a:gridCol>
              </a:tblGrid>
              <a:tr h="1319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375008"/>
                  </a:ext>
                </a:extLst>
              </a:tr>
              <a:tr h="4041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89591"/>
                  </a:ext>
                </a:extLst>
              </a:tr>
              <a:tr h="173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33.473.553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1.491.104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16.032.001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093355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10.138.028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5.691.567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061285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9.929.657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6.266.220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417024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2.401.183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364.754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1.572.667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76439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6.658.170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1.959.574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94016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4.346.515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541.973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66000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20.011.973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381.392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13.782.994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613225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371.741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11.315.175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414040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3.811.882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2.467.819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25127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201.430.054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6.243.763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149.405.333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78046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68.717.745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2.942.309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42.671.833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271941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68.717.745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2.942.309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42.671.833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233453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57.963.907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2.595.114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41.665.596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72055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5.739.909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17850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49339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11.309.368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371.371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6.258.477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67329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3.768.208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2.167.095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1732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3.849.322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2.349.281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79423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23.855.936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451.845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15.179.031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10693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97.518.245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378.417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40.246.579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153794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19.322.652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10.717.893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934926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78.195.593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29.528.686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050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BD02FF-BFD1-4A36-A59C-FA804E28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45379"/>
              </p:ext>
            </p:extLst>
          </p:nvPr>
        </p:nvGraphicFramePr>
        <p:xfrm>
          <a:off x="576387" y="1844824"/>
          <a:ext cx="7986821" cy="836800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4122567134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608709272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98934949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2653938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38322558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3809326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986739383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464332737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00153004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891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7743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781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6" y="1356896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0BDC11-B298-4CB9-9BEB-92738E27F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31094"/>
              </p:ext>
            </p:extLst>
          </p:nvPr>
        </p:nvGraphicFramePr>
        <p:xfrm>
          <a:off x="577028" y="1700969"/>
          <a:ext cx="7955411" cy="2778596"/>
        </p:xfrm>
        <a:graphic>
          <a:graphicData uri="http://schemas.openxmlformats.org/drawingml/2006/table">
            <a:tbl>
              <a:tblPr/>
              <a:tblGrid>
                <a:gridCol w="260577">
                  <a:extLst>
                    <a:ext uri="{9D8B030D-6E8A-4147-A177-3AD203B41FA5}">
                      <a16:colId xmlns:a16="http://schemas.microsoft.com/office/drawing/2014/main" val="3408461282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2939568774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3191011229"/>
                    </a:ext>
                  </a:extLst>
                </a:gridCol>
                <a:gridCol w="3119105">
                  <a:extLst>
                    <a:ext uri="{9D8B030D-6E8A-4147-A177-3AD203B41FA5}">
                      <a16:colId xmlns:a16="http://schemas.microsoft.com/office/drawing/2014/main" val="3225811367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3998555516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2203606692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1387573042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612468192"/>
                    </a:ext>
                  </a:extLst>
                </a:gridCol>
                <a:gridCol w="635807">
                  <a:extLst>
                    <a:ext uri="{9D8B030D-6E8A-4147-A177-3AD203B41FA5}">
                      <a16:colId xmlns:a16="http://schemas.microsoft.com/office/drawing/2014/main" val="3269739657"/>
                    </a:ext>
                  </a:extLst>
                </a:gridCol>
                <a:gridCol w="625384">
                  <a:extLst>
                    <a:ext uri="{9D8B030D-6E8A-4147-A177-3AD203B41FA5}">
                      <a16:colId xmlns:a16="http://schemas.microsoft.com/office/drawing/2014/main" val="1977749"/>
                    </a:ext>
                  </a:extLst>
                </a:gridCol>
              </a:tblGrid>
              <a:tr h="1241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96127"/>
                  </a:ext>
                </a:extLst>
              </a:tr>
              <a:tr h="3803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07344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10.138.028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5.691.567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16677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6.053.110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26.523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3.624.486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102317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1.110.873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13492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322.666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138396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78.681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32687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78.681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62198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118188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431924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191.240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17097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191.240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862320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4524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63578"/>
                  </a:ext>
                </a:extLst>
              </a:tr>
              <a:tr h="2483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29171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75060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045906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16378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91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633BEE-64F2-4F5F-9E93-5F252C790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53767"/>
              </p:ext>
            </p:extLst>
          </p:nvPr>
        </p:nvGraphicFramePr>
        <p:xfrm>
          <a:off x="547574" y="2063616"/>
          <a:ext cx="8048852" cy="1607809"/>
        </p:xfrm>
        <a:graphic>
          <a:graphicData uri="http://schemas.openxmlformats.org/drawingml/2006/table">
            <a:tbl>
              <a:tblPr/>
              <a:tblGrid>
                <a:gridCol w="269734">
                  <a:extLst>
                    <a:ext uri="{9D8B030D-6E8A-4147-A177-3AD203B41FA5}">
                      <a16:colId xmlns:a16="http://schemas.microsoft.com/office/drawing/2014/main" val="2263307500"/>
                    </a:ext>
                  </a:extLst>
                </a:gridCol>
                <a:gridCol w="269734">
                  <a:extLst>
                    <a:ext uri="{9D8B030D-6E8A-4147-A177-3AD203B41FA5}">
                      <a16:colId xmlns:a16="http://schemas.microsoft.com/office/drawing/2014/main" val="1687046909"/>
                    </a:ext>
                  </a:extLst>
                </a:gridCol>
                <a:gridCol w="269734">
                  <a:extLst>
                    <a:ext uri="{9D8B030D-6E8A-4147-A177-3AD203B41FA5}">
                      <a16:colId xmlns:a16="http://schemas.microsoft.com/office/drawing/2014/main" val="3919193244"/>
                    </a:ext>
                  </a:extLst>
                </a:gridCol>
                <a:gridCol w="3042595">
                  <a:extLst>
                    <a:ext uri="{9D8B030D-6E8A-4147-A177-3AD203B41FA5}">
                      <a16:colId xmlns:a16="http://schemas.microsoft.com/office/drawing/2014/main" val="1253590603"/>
                    </a:ext>
                  </a:extLst>
                </a:gridCol>
                <a:gridCol w="722886">
                  <a:extLst>
                    <a:ext uri="{9D8B030D-6E8A-4147-A177-3AD203B41FA5}">
                      <a16:colId xmlns:a16="http://schemas.microsoft.com/office/drawing/2014/main" val="4133640442"/>
                    </a:ext>
                  </a:extLst>
                </a:gridCol>
                <a:gridCol w="722886">
                  <a:extLst>
                    <a:ext uri="{9D8B030D-6E8A-4147-A177-3AD203B41FA5}">
                      <a16:colId xmlns:a16="http://schemas.microsoft.com/office/drawing/2014/main" val="3291834836"/>
                    </a:ext>
                  </a:extLst>
                </a:gridCol>
                <a:gridCol w="722886">
                  <a:extLst>
                    <a:ext uri="{9D8B030D-6E8A-4147-A177-3AD203B41FA5}">
                      <a16:colId xmlns:a16="http://schemas.microsoft.com/office/drawing/2014/main" val="1416357929"/>
                    </a:ext>
                  </a:extLst>
                </a:gridCol>
                <a:gridCol w="722886">
                  <a:extLst>
                    <a:ext uri="{9D8B030D-6E8A-4147-A177-3AD203B41FA5}">
                      <a16:colId xmlns:a16="http://schemas.microsoft.com/office/drawing/2014/main" val="3290468291"/>
                    </a:ext>
                  </a:extLst>
                </a:gridCol>
                <a:gridCol w="658150">
                  <a:extLst>
                    <a:ext uri="{9D8B030D-6E8A-4147-A177-3AD203B41FA5}">
                      <a16:colId xmlns:a16="http://schemas.microsoft.com/office/drawing/2014/main" val="2342417456"/>
                    </a:ext>
                  </a:extLst>
                </a:gridCol>
                <a:gridCol w="647361">
                  <a:extLst>
                    <a:ext uri="{9D8B030D-6E8A-4147-A177-3AD203B41FA5}">
                      <a16:colId xmlns:a16="http://schemas.microsoft.com/office/drawing/2014/main" val="2938810228"/>
                    </a:ext>
                  </a:extLst>
                </a:gridCol>
              </a:tblGrid>
              <a:tr h="1202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28039"/>
                  </a:ext>
                </a:extLst>
              </a:tr>
              <a:tr h="3681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9954"/>
                  </a:ext>
                </a:extLst>
              </a:tr>
              <a:tr h="1577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6.266.220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23831"/>
                  </a:ext>
                </a:extLst>
              </a:tr>
              <a:tr h="120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178790"/>
                  </a:ext>
                </a:extLst>
              </a:tr>
              <a:tr h="120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63365"/>
                  </a:ext>
                </a:extLst>
              </a:tr>
              <a:tr h="120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4.711.290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527496"/>
                  </a:ext>
                </a:extLst>
              </a:tr>
              <a:tr h="120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4.711.290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17166"/>
                  </a:ext>
                </a:extLst>
              </a:tr>
              <a:tr h="120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4.711.290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37021"/>
                  </a:ext>
                </a:extLst>
              </a:tr>
              <a:tr h="120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25675"/>
                  </a:ext>
                </a:extLst>
              </a:tr>
              <a:tr h="120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31225"/>
                  </a:ext>
                </a:extLst>
              </a:tr>
              <a:tr h="120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7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5482</TotalTime>
  <Words>5044</Words>
  <Application>Microsoft Office PowerPoint</Application>
  <PresentationFormat>Presentación en pantalla (4:3)</PresentationFormat>
  <Paragraphs>2982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2_Tema de Office</vt:lpstr>
      <vt:lpstr>EJECUCIÓN ACUMULADA DE GASTOS PRESUPUESTARIOS AL MES DE JULIO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JULIO DE 2021  PARTIDA 08 MINISTERIO DE HACIENDA</vt:lpstr>
      <vt:lpstr>EJECUCIÓN ACUMULADA DE GASTOS A JULIO DE 2021  PARTIDA 08 RESUMEN POR CAPÍTULOS</vt:lpstr>
      <vt:lpstr>EJECUCIÓN ACUMULADA DE GASTOS A JULIO DE 2021  PARTIDA 08 RESUMEN POR CAPÍTULOS FET – Covid - 19</vt:lpstr>
      <vt:lpstr>EJECUCIÓN ACUMULADA DE GASTOS A JULIO DE 2021  PARTIDA 08. CAPÍTULO 01. PROGRAMA 01: SECRETARÍA Y ADMINISTRACIÓN GENERAL</vt:lpstr>
      <vt:lpstr>EJECUCIÓN ACUMULADA DE GASTOS A JULIO DE 2021  PARTIDA 08. CAPÍTULO 01. PROGRAMA 06: UNIDAD ADMINISTRADORA DE LOS TRIBUNALES TRIBUTARIOS Y ADUANERO</vt:lpstr>
      <vt:lpstr>EJECUCIÓN ACUMULADA DE GASTOS A JULIO DE 2021  PARTIDA 08. CAPÍTULO 01. PROGRAMA 07: SISTEMA INTEGRADO DE COMERCIO EXTERIOR (SICEX)</vt:lpstr>
      <vt:lpstr>EJECUCIÓN ACUMULADA DE GASTOS A JULIO DE 2021  PARTIDA 08. CAPÍTULO 01. PROGRAMA 08: PROGRAMA DE MODERNIZACIÓN SECTOR PÚBLICO</vt:lpstr>
      <vt:lpstr>EJECUCIÓN ACUMULADA DE GASTOS A JULIO DE 2021  PARTIDA 08. CAPÍTULO 01. PROGRAMA 09: PROGRAMA EXPORTACIÓN DE SERVICIOS</vt:lpstr>
      <vt:lpstr>EJECUCIÓN ACUMULADA DE GASTOS A JULIO DE 2021  PARTIDA 08. CAPÍTULO 02. PROGRAMA 01: DIRECCIÓN DE PRESUPUESTOS</vt:lpstr>
      <vt:lpstr>EJECUCIÓN ACUMULADA DE GASTOS A JULIO DE 2021  PARTIDA 08. CAPÍTULO 02. PROGRAMA 02: SISTEMA DE GESTIÓN FINANCIERA DEL ESTADO</vt:lpstr>
      <vt:lpstr>EJECUCIÓN ACUMULADA DE GASTOS A JULIO DE 2021  PARTIDA 08. CAPÍTULO 03. PROGRAMA 01: SERVICIO DE IMPUESTOS INTERNOS</vt:lpstr>
      <vt:lpstr>EJECUCIÓN ACUMULADA DE GASTOS A JULIO DE 2021  PARTIDA 08. CAPÍTULO 04. PROGRAMA 01: SERVICIO NACIONAL DE ADUANAS</vt:lpstr>
      <vt:lpstr>EJECUCIÓN ACUMULADA DE GASTOS A JULIO DE 2021  PARTIDA 08. CAPÍTULO 05. PROGRAMA 01: SERVICIO DE TESORERÍAS</vt:lpstr>
      <vt:lpstr>EJECUCIÓN ACUMULADA DE GASTOS A JULIO DE 2021  PARTIDA 08. CAPÍTULO 07. PROGRAMA 01: DIRECCIÓN DE COMPRAS Y CONTRATACIÓN PÚBLICA</vt:lpstr>
      <vt:lpstr>EJECUCIÓN ACUMULADA DE GASTOS A JULIO DE 2021  PARTIDA 08. CAPÍTULO 15. PROGRAMA 01: DIRECCIÓN NACIONAL DEL SERVICIO CIVIL</vt:lpstr>
      <vt:lpstr>EJECUCIÓN ACUMULADA DE GASTOS A JULIO DE 2021  PARTIDA 08. CAPÍTULO 16. PROGRAMA 01: UNIDAD DE ANÁLISIS FINANCIERO</vt:lpstr>
      <vt:lpstr>EJECUCIÓN ACUMULADA DE GASTOS A JULIO DE 2021  PARTIDA 08. CAPÍTULO 17. PROGRAMA 01: SUPERINTENDENCIA DE CASINOS DE JUEGO</vt:lpstr>
      <vt:lpstr>EJECUCIÓN ACUMULADA DE GASTOS A JULIO DE 2021  PARTIDA 08. CAPÍTULO 30. PROGRAMA 01: CONSEJO DE DEFENSA DEL ESTADO</vt:lpstr>
      <vt:lpstr>EJECUCIÓN ACUMULADA DE GASTOS A JULIO DE 2021  PARTIDA 08. CAPÍTULO 31. PROGRAMA 01: COMISIÓN PARA EL MERCADO FINANCIERO</vt:lpstr>
      <vt:lpstr>EJECUCIÓN ACUMULADA DE GASTOS A JULIO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431</cp:revision>
  <cp:lastPrinted>2019-10-12T13:02:40Z</cp:lastPrinted>
  <dcterms:created xsi:type="dcterms:W3CDTF">2016-06-23T13:38:47Z</dcterms:created>
  <dcterms:modified xsi:type="dcterms:W3CDTF">2021-09-16T21:13:40Z</dcterms:modified>
</cp:coreProperties>
</file>