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4" r:id="rId3"/>
    <p:sldId id="313" r:id="rId4"/>
    <p:sldId id="300" r:id="rId5"/>
    <p:sldId id="264" r:id="rId6"/>
    <p:sldId id="263" r:id="rId7"/>
    <p:sldId id="321" r:id="rId8"/>
    <p:sldId id="265" r:id="rId9"/>
    <p:sldId id="318" r:id="rId10"/>
    <p:sldId id="271" r:id="rId11"/>
    <p:sldId id="273" r:id="rId12"/>
    <p:sldId id="274" r:id="rId13"/>
    <p:sldId id="315" r:id="rId14"/>
    <p:sldId id="316" r:id="rId15"/>
    <p:sldId id="317" r:id="rId16"/>
    <p:sldId id="276" r:id="rId17"/>
    <p:sldId id="304" r:id="rId18"/>
    <p:sldId id="277" r:id="rId19"/>
    <p:sldId id="278" r:id="rId20"/>
    <p:sldId id="322" r:id="rId21"/>
    <p:sldId id="305" r:id="rId22"/>
    <p:sldId id="272" r:id="rId23"/>
    <p:sldId id="324" r:id="rId24"/>
    <p:sldId id="280" r:id="rId25"/>
    <p:sldId id="281" r:id="rId26"/>
    <p:sldId id="282" r:id="rId27"/>
    <p:sldId id="302" r:id="rId28"/>
    <p:sldId id="306" r:id="rId29"/>
    <p:sldId id="320" r:id="rId30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988" autoAdjust="0"/>
  </p:normalViewPr>
  <p:slideViewPr>
    <p:cSldViewPr>
      <p:cViewPr varScale="1">
        <p:scale>
          <a:sx n="105" d="100"/>
          <a:sy n="105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pradenaso\Desktop\2021\Ejecuci&#243;n\Planillas\07_202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</a:t>
            </a:r>
            <a:r>
              <a:rPr lang="en-US" sz="800" b="1" i="0" baseline="0" dirty="0" err="1">
                <a:effectLst/>
              </a:rPr>
              <a:t>Gasto</a:t>
            </a:r>
            <a:endParaRPr lang="es-CL" sz="1000" b="1" dirty="0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EA3-4913-9948-1D826A5C8C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EA3-4913-9948-1D826A5C8C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EA3-4913-9948-1D826A5C8C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EA3-4913-9948-1D826A5C8C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EA3-4913-9948-1D826A5C8C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EA3-4913-9948-1D826A5C8CE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161495339</c:v>
                </c:pt>
                <c:pt idx="1">
                  <c:v>41325315</c:v>
                </c:pt>
                <c:pt idx="2">
                  <c:v>296953076</c:v>
                </c:pt>
                <c:pt idx="3">
                  <c:v>372318540</c:v>
                </c:pt>
                <c:pt idx="4">
                  <c:v>108447238</c:v>
                </c:pt>
                <c:pt idx="5">
                  <c:v>49309887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A3-4913-9948-1D826A5C8C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1069091715648"/>
          <c:y val="0.768326350425244"/>
          <c:w val="0.72882514098883178"/>
          <c:h val="0.2110816373298051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75880081000</c:v>
                </c:pt>
                <c:pt idx="1">
                  <c:v>14498823000</c:v>
                </c:pt>
                <c:pt idx="2">
                  <c:v>37540756000</c:v>
                </c:pt>
                <c:pt idx="3">
                  <c:v>33193882000</c:v>
                </c:pt>
                <c:pt idx="4">
                  <c:v>700058520000</c:v>
                </c:pt>
                <c:pt idx="5">
                  <c:v>58092878000</c:v>
                </c:pt>
                <c:pt idx="6">
                  <c:v>6833691000</c:v>
                </c:pt>
                <c:pt idx="7">
                  <c:v>27332824000</c:v>
                </c:pt>
                <c:pt idx="8">
                  <c:v>98967862000</c:v>
                </c:pt>
                <c:pt idx="9">
                  <c:v>30717840000</c:v>
                </c:pt>
                <c:pt idx="10">
                  <c:v>4386910000</c:v>
                </c:pt>
                <c:pt idx="11">
                  <c:v>6592367000</c:v>
                </c:pt>
                <c:pt idx="12">
                  <c:v>3653165000</c:v>
                </c:pt>
                <c:pt idx="13">
                  <c:v>6794115000</c:v>
                </c:pt>
                <c:pt idx="14">
                  <c:v>15654230000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6-41C2-BD54-5B7FF86044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Ejecución Mensual 2019- 2020 - 2021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0-4754-9090-8DC855905136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2.7057996163340481E-2</c:v>
                </c:pt>
                <c:pt idx="2">
                  <c:v>0.15235308288122773</c:v>
                </c:pt>
                <c:pt idx="3">
                  <c:v>4.2453239627121026E-2</c:v>
                </c:pt>
                <c:pt idx="4">
                  <c:v>3.4799835350957584E-2</c:v>
                </c:pt>
                <c:pt idx="5">
                  <c:v>0.15212869766555864</c:v>
                </c:pt>
                <c:pt idx="6">
                  <c:v>3.6204952606490384E-2</c:v>
                </c:pt>
                <c:pt idx="7">
                  <c:v>4.276584554397931E-2</c:v>
                </c:pt>
                <c:pt idx="8">
                  <c:v>2.6632883940020551E-2</c:v>
                </c:pt>
                <c:pt idx="9">
                  <c:v>3.9325940347591855E-2</c:v>
                </c:pt>
                <c:pt idx="10">
                  <c:v>0.1042573551219656</c:v>
                </c:pt>
                <c:pt idx="11">
                  <c:v>0.10815099985296044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A0-4754-9090-8DC855905136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85356454720616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A0-4754-9090-8DC855905136}"/>
                </c:ext>
              </c:extLst>
            </c:dLbl>
            <c:dLbl>
              <c:idx val="2"/>
              <c:layout>
                <c:manualLayout>
                  <c:x val="1.156069364161849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A0-4754-9090-8DC855905136}"/>
                </c:ext>
              </c:extLst>
            </c:dLbl>
            <c:dLbl>
              <c:idx val="3"/>
              <c:layout>
                <c:manualLayout>
                  <c:x val="5.78034682080924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A0-4754-9090-8DC855905136}"/>
                </c:ext>
              </c:extLst>
            </c:dLbl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A0-4754-9090-8DC855905136}"/>
                </c:ext>
              </c:extLst>
            </c:dLbl>
            <c:dLbl>
              <c:idx val="5"/>
              <c:layout>
                <c:manualLayout>
                  <c:x val="9.633911368015413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A0-4754-9090-8DC855905136}"/>
                </c:ext>
              </c:extLst>
            </c:dLbl>
            <c:dLbl>
              <c:idx val="6"/>
              <c:layout>
                <c:manualLayout>
                  <c:x val="1.15606936416184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A0-4754-9090-8DC8559051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07'!$D$32:$J$32</c:f>
              <c:numCache>
                <c:formatCode>0.0%</c:formatCode>
                <c:ptCount val="7"/>
                <c:pt idx="0">
                  <c:v>0.31097482378567626</c:v>
                </c:pt>
                <c:pt idx="1">
                  <c:v>2.2375806200088035E-2</c:v>
                </c:pt>
                <c:pt idx="2">
                  <c:v>3.448926083261776E-2</c:v>
                </c:pt>
                <c:pt idx="3">
                  <c:v>2.697048772252238E-2</c:v>
                </c:pt>
                <c:pt idx="4">
                  <c:v>3.9728453116913837E-2</c:v>
                </c:pt>
                <c:pt idx="5">
                  <c:v>5.14873357887628E-2</c:v>
                </c:pt>
                <c:pt idx="6">
                  <c:v>3.0215424652766047E-2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A0-4754-9090-8DC8559051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/>
              <a:t>% Ejecución Acumulada 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3-4D18-AD0B-B79C7CFDCE8B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7.9225966971116044E-2</c:v>
                </c:pt>
                <c:pt idx="2">
                  <c:v>0.23103597494450517</c:v>
                </c:pt>
                <c:pt idx="3">
                  <c:v>0.27518453696953971</c:v>
                </c:pt>
                <c:pt idx="4">
                  <c:v>0.32883996789305736</c:v>
                </c:pt>
                <c:pt idx="5">
                  <c:v>0.44968754254176829</c:v>
                </c:pt>
                <c:pt idx="6">
                  <c:v>0.48580950863996808</c:v>
                </c:pt>
                <c:pt idx="7">
                  <c:v>0.52848051787856343</c:v>
                </c:pt>
                <c:pt idx="8">
                  <c:v>0.34530043439167712</c:v>
                </c:pt>
                <c:pt idx="9">
                  <c:v>0.38435100829302654</c:v>
                </c:pt>
                <c:pt idx="10">
                  <c:v>0.48710993505464706</c:v>
                </c:pt>
                <c:pt idx="11">
                  <c:v>0.57901414755821423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3-4D18-AD0B-B79C7CFDCE8B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2021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-6.0214879682095802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53-4D18-AD0B-B79C7CFDCE8B}"/>
                </c:ext>
              </c:extLst>
            </c:dLbl>
            <c:dLbl>
              <c:idx val="1"/>
              <c:layout>
                <c:manualLayout>
                  <c:x val="-4.5677612836292042E-2"/>
                  <c:y val="-3.421194271573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53-4D18-AD0B-B79C7CFDCE8B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53-4D18-AD0B-B79C7CFDCE8B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53-4D18-AD0B-B79C7CFDCE8B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53-4D18-AD0B-B79C7CFDCE8B}"/>
                </c:ext>
              </c:extLst>
            </c:dLbl>
            <c:dLbl>
              <c:idx val="5"/>
              <c:layout>
                <c:manualLayout>
                  <c:x val="-6.6458982346832896E-2"/>
                  <c:y val="-6.9991231807101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53-4D18-AD0B-B79C7CFDCE8B}"/>
                </c:ext>
              </c:extLst>
            </c:dLbl>
            <c:dLbl>
              <c:idx val="6"/>
              <c:layout>
                <c:manualLayout>
                  <c:x val="-6.8535825545171333E-2"/>
                  <c:y val="-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53-4D18-AD0B-B79C7CFDCE8B}"/>
                </c:ext>
              </c:extLst>
            </c:dLbl>
            <c:dLbl>
              <c:idx val="7"/>
              <c:layout>
                <c:manualLayout>
                  <c:x val="-1.24610591900311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53-4D18-AD0B-B79C7CFDCE8B}"/>
                </c:ext>
              </c:extLst>
            </c:dLbl>
            <c:dLbl>
              <c:idx val="8"/>
              <c:layout>
                <c:manualLayout>
                  <c:x val="-2.4922118380062305E-2"/>
                  <c:y val="1.399824636142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53-4D18-AD0B-B79C7CFDCE8B}"/>
                </c:ext>
              </c:extLst>
            </c:dLbl>
            <c:dLbl>
              <c:idx val="9"/>
              <c:layout>
                <c:manualLayout>
                  <c:x val="-3.9460020768431983E-2"/>
                  <c:y val="2.799649272284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53-4D18-AD0B-B79C7CFDCE8B}"/>
                </c:ext>
              </c:extLst>
            </c:dLbl>
            <c:dLbl>
              <c:idx val="10"/>
              <c:layout>
                <c:manualLayout>
                  <c:x val="-2.4922118380062305E-2"/>
                  <c:y val="2.099736954213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953-4D18-AD0B-B79C7CFDCE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'Partida 07'!$D$25:$J$25</c:f>
              <c:numCache>
                <c:formatCode>0.0%</c:formatCode>
                <c:ptCount val="7"/>
                <c:pt idx="0">
                  <c:v>0.31097482378567626</c:v>
                </c:pt>
                <c:pt idx="1">
                  <c:v>0.32165297618665323</c:v>
                </c:pt>
                <c:pt idx="2">
                  <c:v>0.34794846852664646</c:v>
                </c:pt>
                <c:pt idx="3">
                  <c:v>0.37491895624916888</c:v>
                </c:pt>
                <c:pt idx="4">
                  <c:v>0.41425430026057225</c:v>
                </c:pt>
                <c:pt idx="5">
                  <c:v>0.46401084030806539</c:v>
                </c:pt>
                <c:pt idx="6">
                  <c:v>0.49422626496083144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953-4D18-AD0B-B79C7CFDC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16-09-2021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16-09-2021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851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46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5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2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3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16-09-2021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4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16-09-2021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152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16-09-2021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29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16-09-2021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0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16-09-2021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1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16-09-2021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90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539552" y="1844824"/>
            <a:ext cx="8064896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JULIO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07: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ECONOMÍA, FOMENTO Y TURISMO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agosto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8265" y="826586"/>
            <a:ext cx="80313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C8188822-E101-4A1B-8DDC-2B3180450A5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230" y="1437293"/>
            <a:ext cx="8031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7B5560B-3F00-4B8C-96C3-2407AB1B0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557751"/>
              </p:ext>
            </p:extLst>
          </p:nvPr>
        </p:nvGraphicFramePr>
        <p:xfrm>
          <a:off x="512230" y="1802418"/>
          <a:ext cx="8031347" cy="2871256"/>
        </p:xfrm>
        <a:graphic>
          <a:graphicData uri="http://schemas.openxmlformats.org/drawingml/2006/table">
            <a:tbl>
              <a:tblPr/>
              <a:tblGrid>
                <a:gridCol w="269147">
                  <a:extLst>
                    <a:ext uri="{9D8B030D-6E8A-4147-A177-3AD203B41FA5}">
                      <a16:colId xmlns:a16="http://schemas.microsoft.com/office/drawing/2014/main" val="785166915"/>
                    </a:ext>
                  </a:extLst>
                </a:gridCol>
                <a:gridCol w="269147">
                  <a:extLst>
                    <a:ext uri="{9D8B030D-6E8A-4147-A177-3AD203B41FA5}">
                      <a16:colId xmlns:a16="http://schemas.microsoft.com/office/drawing/2014/main" val="2483437009"/>
                    </a:ext>
                  </a:extLst>
                </a:gridCol>
                <a:gridCol w="269147">
                  <a:extLst>
                    <a:ext uri="{9D8B030D-6E8A-4147-A177-3AD203B41FA5}">
                      <a16:colId xmlns:a16="http://schemas.microsoft.com/office/drawing/2014/main" val="3586106616"/>
                    </a:ext>
                  </a:extLst>
                </a:gridCol>
                <a:gridCol w="3035978">
                  <a:extLst>
                    <a:ext uri="{9D8B030D-6E8A-4147-A177-3AD203B41FA5}">
                      <a16:colId xmlns:a16="http://schemas.microsoft.com/office/drawing/2014/main" val="3291273322"/>
                    </a:ext>
                  </a:extLst>
                </a:gridCol>
                <a:gridCol w="721314">
                  <a:extLst>
                    <a:ext uri="{9D8B030D-6E8A-4147-A177-3AD203B41FA5}">
                      <a16:colId xmlns:a16="http://schemas.microsoft.com/office/drawing/2014/main" val="1615777603"/>
                    </a:ext>
                  </a:extLst>
                </a:gridCol>
                <a:gridCol w="721314">
                  <a:extLst>
                    <a:ext uri="{9D8B030D-6E8A-4147-A177-3AD203B41FA5}">
                      <a16:colId xmlns:a16="http://schemas.microsoft.com/office/drawing/2014/main" val="486782657"/>
                    </a:ext>
                  </a:extLst>
                </a:gridCol>
                <a:gridCol w="721314">
                  <a:extLst>
                    <a:ext uri="{9D8B030D-6E8A-4147-A177-3AD203B41FA5}">
                      <a16:colId xmlns:a16="http://schemas.microsoft.com/office/drawing/2014/main" val="2156454271"/>
                    </a:ext>
                  </a:extLst>
                </a:gridCol>
                <a:gridCol w="721314">
                  <a:extLst>
                    <a:ext uri="{9D8B030D-6E8A-4147-A177-3AD203B41FA5}">
                      <a16:colId xmlns:a16="http://schemas.microsoft.com/office/drawing/2014/main" val="915289340"/>
                    </a:ext>
                  </a:extLst>
                </a:gridCol>
                <a:gridCol w="656719">
                  <a:extLst>
                    <a:ext uri="{9D8B030D-6E8A-4147-A177-3AD203B41FA5}">
                      <a16:colId xmlns:a16="http://schemas.microsoft.com/office/drawing/2014/main" val="4118809785"/>
                    </a:ext>
                  </a:extLst>
                </a:gridCol>
                <a:gridCol w="645953">
                  <a:extLst>
                    <a:ext uri="{9D8B030D-6E8A-4147-A177-3AD203B41FA5}">
                      <a16:colId xmlns:a16="http://schemas.microsoft.com/office/drawing/2014/main" val="226040592"/>
                    </a:ext>
                  </a:extLst>
                </a:gridCol>
              </a:tblGrid>
              <a:tr h="1019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727882"/>
                  </a:ext>
                </a:extLst>
              </a:tr>
              <a:tr h="3949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194672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15.205.942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707.119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8.583.775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185347"/>
                  </a:ext>
                </a:extLst>
              </a:tr>
              <a:tr h="128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10.770.857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10.772.266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6.367.738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328100"/>
                  </a:ext>
                </a:extLst>
              </a:tr>
              <a:tr h="128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2.712.380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2.712.380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1.204.189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091867"/>
                  </a:ext>
                </a:extLst>
              </a:tr>
              <a:tr h="128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15317"/>
                  </a:ext>
                </a:extLst>
              </a:tr>
              <a:tr h="128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643164"/>
                  </a:ext>
                </a:extLst>
              </a:tr>
              <a:tr h="128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287.430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719964"/>
                  </a:ext>
                </a:extLst>
              </a:tr>
              <a:tr h="128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506274"/>
                  </a:ext>
                </a:extLst>
              </a:tr>
              <a:tr h="128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903454"/>
                  </a:ext>
                </a:extLst>
              </a:tr>
              <a:tr h="128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204701"/>
                  </a:ext>
                </a:extLst>
              </a:tr>
              <a:tr h="128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80811"/>
                  </a:ext>
                </a:extLst>
              </a:tr>
              <a:tr h="2579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651723"/>
                  </a:ext>
                </a:extLst>
              </a:tr>
              <a:tr h="128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49841"/>
                  </a:ext>
                </a:extLst>
              </a:tr>
              <a:tr h="128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121131"/>
                  </a:ext>
                </a:extLst>
              </a:tr>
              <a:tr h="128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909108"/>
                  </a:ext>
                </a:extLst>
              </a:tr>
              <a:tr h="128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418603"/>
                  </a:ext>
                </a:extLst>
              </a:tr>
              <a:tr h="128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742021"/>
                  </a:ext>
                </a:extLst>
              </a:tr>
              <a:tr h="128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908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54199" y="738971"/>
            <a:ext cx="800875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FFDB30E-1F9A-4E51-88F6-6CF9E3EB0F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199" y="1382774"/>
            <a:ext cx="8058248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E4630F7-98E3-4760-81E9-EF1757ABA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423494"/>
              </p:ext>
            </p:extLst>
          </p:nvPr>
        </p:nvGraphicFramePr>
        <p:xfrm>
          <a:off x="554199" y="1719634"/>
          <a:ext cx="8008754" cy="4371561"/>
        </p:xfrm>
        <a:graphic>
          <a:graphicData uri="http://schemas.openxmlformats.org/drawingml/2006/table">
            <a:tbl>
              <a:tblPr/>
              <a:tblGrid>
                <a:gridCol w="268389">
                  <a:extLst>
                    <a:ext uri="{9D8B030D-6E8A-4147-A177-3AD203B41FA5}">
                      <a16:colId xmlns:a16="http://schemas.microsoft.com/office/drawing/2014/main" val="563368661"/>
                    </a:ext>
                  </a:extLst>
                </a:gridCol>
                <a:gridCol w="268389">
                  <a:extLst>
                    <a:ext uri="{9D8B030D-6E8A-4147-A177-3AD203B41FA5}">
                      <a16:colId xmlns:a16="http://schemas.microsoft.com/office/drawing/2014/main" val="3368211922"/>
                    </a:ext>
                  </a:extLst>
                </a:gridCol>
                <a:gridCol w="268389">
                  <a:extLst>
                    <a:ext uri="{9D8B030D-6E8A-4147-A177-3AD203B41FA5}">
                      <a16:colId xmlns:a16="http://schemas.microsoft.com/office/drawing/2014/main" val="2682448645"/>
                    </a:ext>
                  </a:extLst>
                </a:gridCol>
                <a:gridCol w="3027439">
                  <a:extLst>
                    <a:ext uri="{9D8B030D-6E8A-4147-A177-3AD203B41FA5}">
                      <a16:colId xmlns:a16="http://schemas.microsoft.com/office/drawing/2014/main" val="3040539835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2918678024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3239849104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1597627177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3286779035"/>
                    </a:ext>
                  </a:extLst>
                </a:gridCol>
                <a:gridCol w="654872">
                  <a:extLst>
                    <a:ext uri="{9D8B030D-6E8A-4147-A177-3AD203B41FA5}">
                      <a16:colId xmlns:a16="http://schemas.microsoft.com/office/drawing/2014/main" val="2020740828"/>
                    </a:ext>
                  </a:extLst>
                </a:gridCol>
                <a:gridCol w="644136">
                  <a:extLst>
                    <a:ext uri="{9D8B030D-6E8A-4147-A177-3AD203B41FA5}">
                      <a16:colId xmlns:a16="http://schemas.microsoft.com/office/drawing/2014/main" val="1989808359"/>
                    </a:ext>
                  </a:extLst>
                </a:gridCol>
              </a:tblGrid>
              <a:tr h="1199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291290"/>
                  </a:ext>
                </a:extLst>
              </a:tr>
              <a:tr h="3674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749994"/>
                  </a:ext>
                </a:extLst>
              </a:tr>
              <a:tr h="1574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38.871.652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1.330.896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19.459.454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654155"/>
                  </a:ext>
                </a:extLst>
              </a:tr>
              <a:tr h="119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6.385.055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6.412.831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27.776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3.637.526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25776"/>
                  </a:ext>
                </a:extLst>
              </a:tr>
              <a:tr h="119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2.285.491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2.285.491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1.122.572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96664"/>
                  </a:ext>
                </a:extLst>
              </a:tr>
              <a:tr h="119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24.244.580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24.216.580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13.069.323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490191"/>
                  </a:ext>
                </a:extLst>
              </a:tr>
              <a:tr h="119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895.511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937787"/>
                  </a:ext>
                </a:extLst>
              </a:tr>
              <a:tr h="119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28237"/>
                  </a:ext>
                </a:extLst>
              </a:tr>
              <a:tr h="119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851.784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444719"/>
                  </a:ext>
                </a:extLst>
              </a:tr>
              <a:tr h="239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31.109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837129"/>
                  </a:ext>
                </a:extLst>
              </a:tr>
              <a:tr h="119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11.597.437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466535"/>
                  </a:ext>
                </a:extLst>
              </a:tr>
              <a:tr h="119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11.597.437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585346"/>
                  </a:ext>
                </a:extLst>
              </a:tr>
              <a:tr h="119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3.455.493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3.427.493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407.606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705625"/>
                  </a:ext>
                </a:extLst>
              </a:tr>
              <a:tr h="239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927485"/>
                  </a:ext>
                </a:extLst>
              </a:tr>
              <a:tr h="119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376.130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014529"/>
                  </a:ext>
                </a:extLst>
              </a:tr>
              <a:tr h="119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89.572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61.572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13.476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07951"/>
                  </a:ext>
                </a:extLst>
              </a:tr>
              <a:tr h="119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174.370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174.370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168.769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269395"/>
                  </a:ext>
                </a:extLst>
              </a:tr>
              <a:tr h="239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Regional de Ordenamiento Pesquero del Pacífico Sur (OROP-PS)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68.492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838296"/>
                  </a:ext>
                </a:extLst>
              </a:tr>
              <a:tr h="119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Acuerdo para la Conservación de Albatros y Petreles (ACAP)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21.273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21.273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21.273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066666"/>
                  </a:ext>
                </a:extLst>
              </a:tr>
              <a:tr h="239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la Conservación de Recursos Vivos Marinos Antárticos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74.005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73.260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738219"/>
                  </a:ext>
                </a:extLst>
              </a:tr>
              <a:tr h="239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Interamericana Protección y Conservación de las Tortugas Marinas (CIT)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497687"/>
                  </a:ext>
                </a:extLst>
              </a:tr>
              <a:tr h="119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4.625.630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4.611.028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-14.602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69.184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443199"/>
                  </a:ext>
                </a:extLst>
              </a:tr>
              <a:tr h="119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4.453.836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4.439.234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-14.602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87942"/>
                  </a:ext>
                </a:extLst>
              </a:tr>
              <a:tr h="119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352244"/>
                  </a:ext>
                </a:extLst>
              </a:tr>
              <a:tr h="119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646956"/>
                  </a:ext>
                </a:extLst>
              </a:tr>
              <a:tr h="119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057986"/>
                  </a:ext>
                </a:extLst>
              </a:tr>
              <a:tr h="127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67.952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132391"/>
                  </a:ext>
                </a:extLst>
              </a:tr>
              <a:tr h="119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1.560.849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953666"/>
                  </a:ext>
                </a:extLst>
              </a:tr>
              <a:tr h="119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1.560.849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43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6350" y="739434"/>
            <a:ext cx="805878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55C5D257-0F3A-4436-B3EB-987B02F22E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6350" y="1412776"/>
            <a:ext cx="8058786" cy="239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1000536-E0F6-4F81-9C95-FB1897FE4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917015"/>
              </p:ext>
            </p:extLst>
          </p:nvPr>
        </p:nvGraphicFramePr>
        <p:xfrm>
          <a:off x="566345" y="1734340"/>
          <a:ext cx="8058784" cy="2175036"/>
        </p:xfrm>
        <a:graphic>
          <a:graphicData uri="http://schemas.openxmlformats.org/drawingml/2006/table">
            <a:tbl>
              <a:tblPr/>
              <a:tblGrid>
                <a:gridCol w="270067">
                  <a:extLst>
                    <a:ext uri="{9D8B030D-6E8A-4147-A177-3AD203B41FA5}">
                      <a16:colId xmlns:a16="http://schemas.microsoft.com/office/drawing/2014/main" val="3807302139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2065159698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1005093520"/>
                    </a:ext>
                  </a:extLst>
                </a:gridCol>
                <a:gridCol w="3046349">
                  <a:extLst>
                    <a:ext uri="{9D8B030D-6E8A-4147-A177-3AD203B41FA5}">
                      <a16:colId xmlns:a16="http://schemas.microsoft.com/office/drawing/2014/main" val="4131151671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2414972537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2643431010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2300678059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18807854"/>
                    </a:ext>
                  </a:extLst>
                </a:gridCol>
                <a:gridCol w="658962">
                  <a:extLst>
                    <a:ext uri="{9D8B030D-6E8A-4147-A177-3AD203B41FA5}">
                      <a16:colId xmlns:a16="http://schemas.microsoft.com/office/drawing/2014/main" val="2458458981"/>
                    </a:ext>
                  </a:extLst>
                </a:gridCol>
                <a:gridCol w="648160">
                  <a:extLst>
                    <a:ext uri="{9D8B030D-6E8A-4147-A177-3AD203B41FA5}">
                      <a16:colId xmlns:a16="http://schemas.microsoft.com/office/drawing/2014/main" val="1032755138"/>
                    </a:ext>
                  </a:extLst>
                </a:gridCol>
              </a:tblGrid>
              <a:tr h="1251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844560"/>
                  </a:ext>
                </a:extLst>
              </a:tr>
              <a:tr h="3833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408837"/>
                  </a:ext>
                </a:extLst>
              </a:tr>
              <a:tr h="1643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34.111.705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19.160.175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159649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26.997.855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27.113.461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15.401.218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570893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6.136.791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6.412.927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3.227.227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527210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409204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341938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068256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250086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562622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30025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7405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56237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990150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666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18819" y="660601"/>
            <a:ext cx="808562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6131DD8-B003-46A5-893B-1E7242CCD4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211633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19" y="1275830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3C80D15-134C-4135-BE43-1B5070AC3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069797"/>
              </p:ext>
            </p:extLst>
          </p:nvPr>
        </p:nvGraphicFramePr>
        <p:xfrm>
          <a:off x="513475" y="1640955"/>
          <a:ext cx="8085628" cy="4326607"/>
        </p:xfrm>
        <a:graphic>
          <a:graphicData uri="http://schemas.openxmlformats.org/drawingml/2006/table">
            <a:tbl>
              <a:tblPr/>
              <a:tblGrid>
                <a:gridCol w="270966">
                  <a:extLst>
                    <a:ext uri="{9D8B030D-6E8A-4147-A177-3AD203B41FA5}">
                      <a16:colId xmlns:a16="http://schemas.microsoft.com/office/drawing/2014/main" val="1899139010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267452450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1579989054"/>
                    </a:ext>
                  </a:extLst>
                </a:gridCol>
                <a:gridCol w="3056498">
                  <a:extLst>
                    <a:ext uri="{9D8B030D-6E8A-4147-A177-3AD203B41FA5}">
                      <a16:colId xmlns:a16="http://schemas.microsoft.com/office/drawing/2014/main" val="2610088442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532287980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2506563206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3022475691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1412229459"/>
                    </a:ext>
                  </a:extLst>
                </a:gridCol>
                <a:gridCol w="661158">
                  <a:extLst>
                    <a:ext uri="{9D8B030D-6E8A-4147-A177-3AD203B41FA5}">
                      <a16:colId xmlns:a16="http://schemas.microsoft.com/office/drawing/2014/main" val="689980754"/>
                    </a:ext>
                  </a:extLst>
                </a:gridCol>
                <a:gridCol w="650318">
                  <a:extLst>
                    <a:ext uri="{9D8B030D-6E8A-4147-A177-3AD203B41FA5}">
                      <a16:colId xmlns:a16="http://schemas.microsoft.com/office/drawing/2014/main" val="4282238432"/>
                    </a:ext>
                  </a:extLst>
                </a:gridCol>
              </a:tblGrid>
              <a:tr h="1138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495205"/>
                  </a:ext>
                </a:extLst>
              </a:tr>
              <a:tr h="3458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045809"/>
                  </a:ext>
                </a:extLst>
              </a:tr>
              <a:tr h="1340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1.165.372.466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465.313.946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574.406.366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956423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26.828.831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26.687.862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-140.969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15.645.528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708566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9.134.636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9.993.908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859.272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4.296.705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9111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732.844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782427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635.010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902660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97.834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658143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196.263.465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250.404.193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54.140.728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87.688.142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13635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73.079.797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127.134.227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54.054.430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35.019.777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810931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839500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488.044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662300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8487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1.737.406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1.737.406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1.072.806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212030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137.015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137.015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448044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8.360.505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63.150.505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54.790.000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18.628.118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411648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624.925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81323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1.301.834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656114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304.872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94357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532.934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792779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4.959.903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4.362.889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-597.014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251.436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544173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7.834.318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65504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15.652.905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15.514.349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-138.556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3.840.342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397255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1.801.993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1.801.993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105.071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175870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30.164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688680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32.513.434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32.513.434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15.816.065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008181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28.663.940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28.663.940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14.513.815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461191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3.657.326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3.657.326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1.200.000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22993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89.918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89.918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350070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313214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90.670.234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90.756.532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86.298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36.852.300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02063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30.331.452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18123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1.063.322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2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0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39552" y="666361"/>
            <a:ext cx="80648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145B007-4AC7-4B2C-8956-96836DBEB7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43928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880" y="1348148"/>
            <a:ext cx="8210798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D40B7AC-FB04-4763-8A5F-81A569E98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527890"/>
              </p:ext>
            </p:extLst>
          </p:nvPr>
        </p:nvGraphicFramePr>
        <p:xfrm>
          <a:off x="536366" y="1677597"/>
          <a:ext cx="8063625" cy="4347750"/>
        </p:xfrm>
        <a:graphic>
          <a:graphicData uri="http://schemas.openxmlformats.org/drawingml/2006/table">
            <a:tbl>
              <a:tblPr/>
              <a:tblGrid>
                <a:gridCol w="270229">
                  <a:extLst>
                    <a:ext uri="{9D8B030D-6E8A-4147-A177-3AD203B41FA5}">
                      <a16:colId xmlns:a16="http://schemas.microsoft.com/office/drawing/2014/main" val="4294687150"/>
                    </a:ext>
                  </a:extLst>
                </a:gridCol>
                <a:gridCol w="270229">
                  <a:extLst>
                    <a:ext uri="{9D8B030D-6E8A-4147-A177-3AD203B41FA5}">
                      <a16:colId xmlns:a16="http://schemas.microsoft.com/office/drawing/2014/main" val="2626734178"/>
                    </a:ext>
                  </a:extLst>
                </a:gridCol>
                <a:gridCol w="270229">
                  <a:extLst>
                    <a:ext uri="{9D8B030D-6E8A-4147-A177-3AD203B41FA5}">
                      <a16:colId xmlns:a16="http://schemas.microsoft.com/office/drawing/2014/main" val="1545558612"/>
                    </a:ext>
                  </a:extLst>
                </a:gridCol>
                <a:gridCol w="3048179">
                  <a:extLst>
                    <a:ext uri="{9D8B030D-6E8A-4147-A177-3AD203B41FA5}">
                      <a16:colId xmlns:a16="http://schemas.microsoft.com/office/drawing/2014/main" val="3962094295"/>
                    </a:ext>
                  </a:extLst>
                </a:gridCol>
                <a:gridCol w="724213">
                  <a:extLst>
                    <a:ext uri="{9D8B030D-6E8A-4147-A177-3AD203B41FA5}">
                      <a16:colId xmlns:a16="http://schemas.microsoft.com/office/drawing/2014/main" val="2393399573"/>
                    </a:ext>
                  </a:extLst>
                </a:gridCol>
                <a:gridCol w="724213">
                  <a:extLst>
                    <a:ext uri="{9D8B030D-6E8A-4147-A177-3AD203B41FA5}">
                      <a16:colId xmlns:a16="http://schemas.microsoft.com/office/drawing/2014/main" val="894753862"/>
                    </a:ext>
                  </a:extLst>
                </a:gridCol>
                <a:gridCol w="724213">
                  <a:extLst>
                    <a:ext uri="{9D8B030D-6E8A-4147-A177-3AD203B41FA5}">
                      <a16:colId xmlns:a16="http://schemas.microsoft.com/office/drawing/2014/main" val="42516415"/>
                    </a:ext>
                  </a:extLst>
                </a:gridCol>
                <a:gridCol w="724213">
                  <a:extLst>
                    <a:ext uri="{9D8B030D-6E8A-4147-A177-3AD203B41FA5}">
                      <a16:colId xmlns:a16="http://schemas.microsoft.com/office/drawing/2014/main" val="919961760"/>
                    </a:ext>
                  </a:extLst>
                </a:gridCol>
                <a:gridCol w="659358">
                  <a:extLst>
                    <a:ext uri="{9D8B030D-6E8A-4147-A177-3AD203B41FA5}">
                      <a16:colId xmlns:a16="http://schemas.microsoft.com/office/drawing/2014/main" val="1887831419"/>
                    </a:ext>
                  </a:extLst>
                </a:gridCol>
                <a:gridCol w="648549">
                  <a:extLst>
                    <a:ext uri="{9D8B030D-6E8A-4147-A177-3AD203B41FA5}">
                      <a16:colId xmlns:a16="http://schemas.microsoft.com/office/drawing/2014/main" val="453646498"/>
                    </a:ext>
                  </a:extLst>
                </a:gridCol>
              </a:tblGrid>
              <a:tr h="1224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999395"/>
                  </a:ext>
                </a:extLst>
              </a:tr>
              <a:tr h="3816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11452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7657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1.188.368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1.274.666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239378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993014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00245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1.887.486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705652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731.173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073796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437.597.995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424.307.863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84713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6.733.206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2.415.250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55679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20.409.874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430.864.789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421.892.613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79329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091878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932505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223679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312.934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63971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443841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312.934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789472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388197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215.165.402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215.165.402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750560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130436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83914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180771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722701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33.658.080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231254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33.658.080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909666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61.372.409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61.372.409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16.008.689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816713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47.074.829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47.074.829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17.649.391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318408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076901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75143"/>
                  </a:ext>
                </a:extLst>
              </a:tr>
              <a:tr h="137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773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4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7550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4824115-8FAD-4005-8406-4B8F67CBD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421893"/>
              </p:ext>
            </p:extLst>
          </p:nvPr>
        </p:nvGraphicFramePr>
        <p:xfrm>
          <a:off x="532985" y="1711281"/>
          <a:ext cx="8071465" cy="925862"/>
        </p:xfrm>
        <a:graphic>
          <a:graphicData uri="http://schemas.openxmlformats.org/drawingml/2006/table">
            <a:tbl>
              <a:tblPr/>
              <a:tblGrid>
                <a:gridCol w="270492">
                  <a:extLst>
                    <a:ext uri="{9D8B030D-6E8A-4147-A177-3AD203B41FA5}">
                      <a16:colId xmlns:a16="http://schemas.microsoft.com/office/drawing/2014/main" val="2723141694"/>
                    </a:ext>
                  </a:extLst>
                </a:gridCol>
                <a:gridCol w="270492">
                  <a:extLst>
                    <a:ext uri="{9D8B030D-6E8A-4147-A177-3AD203B41FA5}">
                      <a16:colId xmlns:a16="http://schemas.microsoft.com/office/drawing/2014/main" val="1085908094"/>
                    </a:ext>
                  </a:extLst>
                </a:gridCol>
                <a:gridCol w="270492">
                  <a:extLst>
                    <a:ext uri="{9D8B030D-6E8A-4147-A177-3AD203B41FA5}">
                      <a16:colId xmlns:a16="http://schemas.microsoft.com/office/drawing/2014/main" val="1855875294"/>
                    </a:ext>
                  </a:extLst>
                </a:gridCol>
                <a:gridCol w="3051143">
                  <a:extLst>
                    <a:ext uri="{9D8B030D-6E8A-4147-A177-3AD203B41FA5}">
                      <a16:colId xmlns:a16="http://schemas.microsoft.com/office/drawing/2014/main" val="2113298439"/>
                    </a:ext>
                  </a:extLst>
                </a:gridCol>
                <a:gridCol w="724917">
                  <a:extLst>
                    <a:ext uri="{9D8B030D-6E8A-4147-A177-3AD203B41FA5}">
                      <a16:colId xmlns:a16="http://schemas.microsoft.com/office/drawing/2014/main" val="3640069860"/>
                    </a:ext>
                  </a:extLst>
                </a:gridCol>
                <a:gridCol w="724917">
                  <a:extLst>
                    <a:ext uri="{9D8B030D-6E8A-4147-A177-3AD203B41FA5}">
                      <a16:colId xmlns:a16="http://schemas.microsoft.com/office/drawing/2014/main" val="1146401047"/>
                    </a:ext>
                  </a:extLst>
                </a:gridCol>
                <a:gridCol w="724917">
                  <a:extLst>
                    <a:ext uri="{9D8B030D-6E8A-4147-A177-3AD203B41FA5}">
                      <a16:colId xmlns:a16="http://schemas.microsoft.com/office/drawing/2014/main" val="792368348"/>
                    </a:ext>
                  </a:extLst>
                </a:gridCol>
                <a:gridCol w="724917">
                  <a:extLst>
                    <a:ext uri="{9D8B030D-6E8A-4147-A177-3AD203B41FA5}">
                      <a16:colId xmlns:a16="http://schemas.microsoft.com/office/drawing/2014/main" val="839929192"/>
                    </a:ext>
                  </a:extLst>
                </a:gridCol>
                <a:gridCol w="659999">
                  <a:extLst>
                    <a:ext uri="{9D8B030D-6E8A-4147-A177-3AD203B41FA5}">
                      <a16:colId xmlns:a16="http://schemas.microsoft.com/office/drawing/2014/main" val="2567378286"/>
                    </a:ext>
                  </a:extLst>
                </a:gridCol>
                <a:gridCol w="649179">
                  <a:extLst>
                    <a:ext uri="{9D8B030D-6E8A-4147-A177-3AD203B41FA5}">
                      <a16:colId xmlns:a16="http://schemas.microsoft.com/office/drawing/2014/main" val="4041235637"/>
                    </a:ext>
                  </a:extLst>
                </a:gridCol>
              </a:tblGrid>
              <a:tr h="1237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201053"/>
                  </a:ext>
                </a:extLst>
              </a:tr>
              <a:tr h="3857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497995"/>
                  </a:ext>
                </a:extLst>
              </a:tr>
              <a:tr h="1387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2.542.254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24630"/>
                  </a:ext>
                </a:extLst>
              </a:tr>
              <a:tr h="1387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2.423.889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891276"/>
                  </a:ext>
                </a:extLst>
              </a:tr>
              <a:tr h="1387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240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3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00062" y="788101"/>
            <a:ext cx="803237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DAB41E9-2C40-43F9-BEF9-506ECDA58F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2" y="1416626"/>
            <a:ext cx="8098570" cy="313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76CC655-BAED-43F5-89F4-99C0B0C18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189977"/>
              </p:ext>
            </p:extLst>
          </p:nvPr>
        </p:nvGraphicFramePr>
        <p:xfrm>
          <a:off x="503062" y="1767688"/>
          <a:ext cx="8032381" cy="2196667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3555708199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3401895081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4036676567"/>
                    </a:ext>
                  </a:extLst>
                </a:gridCol>
                <a:gridCol w="3036368">
                  <a:extLst>
                    <a:ext uri="{9D8B030D-6E8A-4147-A177-3AD203B41FA5}">
                      <a16:colId xmlns:a16="http://schemas.microsoft.com/office/drawing/2014/main" val="3201282728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297902528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1127096825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4091843333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3207975087"/>
                    </a:ext>
                  </a:extLst>
                </a:gridCol>
                <a:gridCol w="656803">
                  <a:extLst>
                    <a:ext uri="{9D8B030D-6E8A-4147-A177-3AD203B41FA5}">
                      <a16:colId xmlns:a16="http://schemas.microsoft.com/office/drawing/2014/main" val="3567934218"/>
                    </a:ext>
                  </a:extLst>
                </a:gridCol>
                <a:gridCol w="646036">
                  <a:extLst>
                    <a:ext uri="{9D8B030D-6E8A-4147-A177-3AD203B41FA5}">
                      <a16:colId xmlns:a16="http://schemas.microsoft.com/office/drawing/2014/main" val="3342853016"/>
                    </a:ext>
                  </a:extLst>
                </a:gridCol>
              </a:tblGrid>
              <a:tr h="1264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313469"/>
                  </a:ext>
                </a:extLst>
              </a:tr>
              <a:tr h="3871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458398"/>
                  </a:ext>
                </a:extLst>
              </a:tr>
              <a:tr h="1659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43.673.111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23.756.149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981517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36.959.165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37.021.017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20.742.368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764464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5.072.133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5.072.133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2.079.790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091836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208636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62702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53619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83557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269.605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864557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321001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05768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730977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662566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387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8177" y="794546"/>
            <a:ext cx="80362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A2B1E31-ADA3-468A-B5F8-2D69E36363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76" y="1476760"/>
            <a:ext cx="8192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3CEB79-0CDE-474A-83C0-F1A4ACFA7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754434"/>
              </p:ext>
            </p:extLst>
          </p:nvPr>
        </p:nvGraphicFramePr>
        <p:xfrm>
          <a:off x="568178" y="1837385"/>
          <a:ext cx="8036268" cy="2215362"/>
        </p:xfrm>
        <a:graphic>
          <a:graphicData uri="http://schemas.openxmlformats.org/drawingml/2006/table">
            <a:tbl>
              <a:tblPr/>
              <a:tblGrid>
                <a:gridCol w="269312">
                  <a:extLst>
                    <a:ext uri="{9D8B030D-6E8A-4147-A177-3AD203B41FA5}">
                      <a16:colId xmlns:a16="http://schemas.microsoft.com/office/drawing/2014/main" val="2964881785"/>
                    </a:ext>
                  </a:extLst>
                </a:gridCol>
                <a:gridCol w="269312">
                  <a:extLst>
                    <a:ext uri="{9D8B030D-6E8A-4147-A177-3AD203B41FA5}">
                      <a16:colId xmlns:a16="http://schemas.microsoft.com/office/drawing/2014/main" val="2027109914"/>
                    </a:ext>
                  </a:extLst>
                </a:gridCol>
                <a:gridCol w="269312">
                  <a:extLst>
                    <a:ext uri="{9D8B030D-6E8A-4147-A177-3AD203B41FA5}">
                      <a16:colId xmlns:a16="http://schemas.microsoft.com/office/drawing/2014/main" val="784941685"/>
                    </a:ext>
                  </a:extLst>
                </a:gridCol>
                <a:gridCol w="3037838">
                  <a:extLst>
                    <a:ext uri="{9D8B030D-6E8A-4147-A177-3AD203B41FA5}">
                      <a16:colId xmlns:a16="http://schemas.microsoft.com/office/drawing/2014/main" val="3993442040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4128216184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685994919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127180306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1048039669"/>
                    </a:ext>
                  </a:extLst>
                </a:gridCol>
                <a:gridCol w="657121">
                  <a:extLst>
                    <a:ext uri="{9D8B030D-6E8A-4147-A177-3AD203B41FA5}">
                      <a16:colId xmlns:a16="http://schemas.microsoft.com/office/drawing/2014/main" val="1492921611"/>
                    </a:ext>
                  </a:extLst>
                </a:gridCol>
                <a:gridCol w="646349">
                  <a:extLst>
                    <a:ext uri="{9D8B030D-6E8A-4147-A177-3AD203B41FA5}">
                      <a16:colId xmlns:a16="http://schemas.microsoft.com/office/drawing/2014/main" val="4214007320"/>
                    </a:ext>
                  </a:extLst>
                </a:gridCol>
              </a:tblGrid>
              <a:tr h="1275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956882"/>
                  </a:ext>
                </a:extLst>
              </a:tr>
              <a:tr h="3904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931007"/>
                  </a:ext>
                </a:extLst>
              </a:tr>
              <a:tr h="1673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15.497.364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11.970.520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540362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2.171.206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2.139.622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286256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228941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10.510.609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06245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10.510.609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56728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10.510.609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420407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003885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15692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10749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452965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516.633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289187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541094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15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0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09464" y="695873"/>
            <a:ext cx="80229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F4EB1F70-264F-4553-BD4A-316FB6DDB34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463" y="1359091"/>
            <a:ext cx="81063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32987AB-49FA-4456-A799-32F76F811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46650"/>
              </p:ext>
            </p:extLst>
          </p:nvPr>
        </p:nvGraphicFramePr>
        <p:xfrm>
          <a:off x="509463" y="1710860"/>
          <a:ext cx="8008288" cy="1443077"/>
        </p:xfrm>
        <a:graphic>
          <a:graphicData uri="http://schemas.openxmlformats.org/drawingml/2006/table">
            <a:tbl>
              <a:tblPr/>
              <a:tblGrid>
                <a:gridCol w="268375">
                  <a:extLst>
                    <a:ext uri="{9D8B030D-6E8A-4147-A177-3AD203B41FA5}">
                      <a16:colId xmlns:a16="http://schemas.microsoft.com/office/drawing/2014/main" val="2248157641"/>
                    </a:ext>
                  </a:extLst>
                </a:gridCol>
                <a:gridCol w="268375">
                  <a:extLst>
                    <a:ext uri="{9D8B030D-6E8A-4147-A177-3AD203B41FA5}">
                      <a16:colId xmlns:a16="http://schemas.microsoft.com/office/drawing/2014/main" val="1301405663"/>
                    </a:ext>
                  </a:extLst>
                </a:gridCol>
                <a:gridCol w="268375">
                  <a:extLst>
                    <a:ext uri="{9D8B030D-6E8A-4147-A177-3AD203B41FA5}">
                      <a16:colId xmlns:a16="http://schemas.microsoft.com/office/drawing/2014/main" val="849677422"/>
                    </a:ext>
                  </a:extLst>
                </a:gridCol>
                <a:gridCol w="3027260">
                  <a:extLst>
                    <a:ext uri="{9D8B030D-6E8A-4147-A177-3AD203B41FA5}">
                      <a16:colId xmlns:a16="http://schemas.microsoft.com/office/drawing/2014/main" val="895201762"/>
                    </a:ext>
                  </a:extLst>
                </a:gridCol>
                <a:gridCol w="719243">
                  <a:extLst>
                    <a:ext uri="{9D8B030D-6E8A-4147-A177-3AD203B41FA5}">
                      <a16:colId xmlns:a16="http://schemas.microsoft.com/office/drawing/2014/main" val="2087943628"/>
                    </a:ext>
                  </a:extLst>
                </a:gridCol>
                <a:gridCol w="719243">
                  <a:extLst>
                    <a:ext uri="{9D8B030D-6E8A-4147-A177-3AD203B41FA5}">
                      <a16:colId xmlns:a16="http://schemas.microsoft.com/office/drawing/2014/main" val="2192889154"/>
                    </a:ext>
                  </a:extLst>
                </a:gridCol>
                <a:gridCol w="719243">
                  <a:extLst>
                    <a:ext uri="{9D8B030D-6E8A-4147-A177-3AD203B41FA5}">
                      <a16:colId xmlns:a16="http://schemas.microsoft.com/office/drawing/2014/main" val="2640098"/>
                    </a:ext>
                  </a:extLst>
                </a:gridCol>
                <a:gridCol w="719243">
                  <a:extLst>
                    <a:ext uri="{9D8B030D-6E8A-4147-A177-3AD203B41FA5}">
                      <a16:colId xmlns:a16="http://schemas.microsoft.com/office/drawing/2014/main" val="3352286346"/>
                    </a:ext>
                  </a:extLst>
                </a:gridCol>
                <a:gridCol w="654833">
                  <a:extLst>
                    <a:ext uri="{9D8B030D-6E8A-4147-A177-3AD203B41FA5}">
                      <a16:colId xmlns:a16="http://schemas.microsoft.com/office/drawing/2014/main" val="1987616929"/>
                    </a:ext>
                  </a:extLst>
                </a:gridCol>
                <a:gridCol w="644098">
                  <a:extLst>
                    <a:ext uri="{9D8B030D-6E8A-4147-A177-3AD203B41FA5}">
                      <a16:colId xmlns:a16="http://schemas.microsoft.com/office/drawing/2014/main" val="257839089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0163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53296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6.859.814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3.978.760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272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5.528.199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3.191.594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9134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1.180.198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490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64.819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5867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64.819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5883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92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334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46877"/>
            <a:ext cx="808426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A9735F2C-AB68-408B-BDD6-DA3D22F485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365" y="1403248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05E2B18-CCC8-4B82-98F3-94FD07CF8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426797"/>
              </p:ext>
            </p:extLst>
          </p:nvPr>
        </p:nvGraphicFramePr>
        <p:xfrm>
          <a:off x="531992" y="1722139"/>
          <a:ext cx="8080016" cy="2765281"/>
        </p:xfrm>
        <a:graphic>
          <a:graphicData uri="http://schemas.openxmlformats.org/drawingml/2006/table">
            <a:tbl>
              <a:tblPr/>
              <a:tblGrid>
                <a:gridCol w="270778">
                  <a:extLst>
                    <a:ext uri="{9D8B030D-6E8A-4147-A177-3AD203B41FA5}">
                      <a16:colId xmlns:a16="http://schemas.microsoft.com/office/drawing/2014/main" val="1635883053"/>
                    </a:ext>
                  </a:extLst>
                </a:gridCol>
                <a:gridCol w="270778">
                  <a:extLst>
                    <a:ext uri="{9D8B030D-6E8A-4147-A177-3AD203B41FA5}">
                      <a16:colId xmlns:a16="http://schemas.microsoft.com/office/drawing/2014/main" val="4117336168"/>
                    </a:ext>
                  </a:extLst>
                </a:gridCol>
                <a:gridCol w="270778">
                  <a:extLst>
                    <a:ext uri="{9D8B030D-6E8A-4147-A177-3AD203B41FA5}">
                      <a16:colId xmlns:a16="http://schemas.microsoft.com/office/drawing/2014/main" val="510430923"/>
                    </a:ext>
                  </a:extLst>
                </a:gridCol>
                <a:gridCol w="3054376">
                  <a:extLst>
                    <a:ext uri="{9D8B030D-6E8A-4147-A177-3AD203B41FA5}">
                      <a16:colId xmlns:a16="http://schemas.microsoft.com/office/drawing/2014/main" val="2924460320"/>
                    </a:ext>
                  </a:extLst>
                </a:gridCol>
                <a:gridCol w="725685">
                  <a:extLst>
                    <a:ext uri="{9D8B030D-6E8A-4147-A177-3AD203B41FA5}">
                      <a16:colId xmlns:a16="http://schemas.microsoft.com/office/drawing/2014/main" val="26447568"/>
                    </a:ext>
                  </a:extLst>
                </a:gridCol>
                <a:gridCol w="725685">
                  <a:extLst>
                    <a:ext uri="{9D8B030D-6E8A-4147-A177-3AD203B41FA5}">
                      <a16:colId xmlns:a16="http://schemas.microsoft.com/office/drawing/2014/main" val="3763914516"/>
                    </a:ext>
                  </a:extLst>
                </a:gridCol>
                <a:gridCol w="725685">
                  <a:extLst>
                    <a:ext uri="{9D8B030D-6E8A-4147-A177-3AD203B41FA5}">
                      <a16:colId xmlns:a16="http://schemas.microsoft.com/office/drawing/2014/main" val="2827994150"/>
                    </a:ext>
                  </a:extLst>
                </a:gridCol>
                <a:gridCol w="725685">
                  <a:extLst>
                    <a:ext uri="{9D8B030D-6E8A-4147-A177-3AD203B41FA5}">
                      <a16:colId xmlns:a16="http://schemas.microsoft.com/office/drawing/2014/main" val="772540203"/>
                    </a:ext>
                  </a:extLst>
                </a:gridCol>
                <a:gridCol w="660698">
                  <a:extLst>
                    <a:ext uri="{9D8B030D-6E8A-4147-A177-3AD203B41FA5}">
                      <a16:colId xmlns:a16="http://schemas.microsoft.com/office/drawing/2014/main" val="1588956555"/>
                    </a:ext>
                  </a:extLst>
                </a:gridCol>
                <a:gridCol w="649868">
                  <a:extLst>
                    <a:ext uri="{9D8B030D-6E8A-4147-A177-3AD203B41FA5}">
                      <a16:colId xmlns:a16="http://schemas.microsoft.com/office/drawing/2014/main" val="3673074947"/>
                    </a:ext>
                  </a:extLst>
                </a:gridCol>
              </a:tblGrid>
              <a:tr h="1293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97119"/>
                  </a:ext>
                </a:extLst>
              </a:tr>
              <a:tr h="3961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990316"/>
                  </a:ext>
                </a:extLst>
              </a:tr>
              <a:tr h="1697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20.993.696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-1.532.735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7.115.181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540334"/>
                  </a:ext>
                </a:extLst>
              </a:tr>
              <a:tr h="1293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8.734.388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8.765.254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5.078.207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161191"/>
                  </a:ext>
                </a:extLst>
              </a:tr>
              <a:tr h="1293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1.834.073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2.924.073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932.955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18826"/>
                  </a:ext>
                </a:extLst>
              </a:tr>
              <a:tr h="1293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9.973.189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8.183.189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104.059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416106"/>
                  </a:ext>
                </a:extLst>
              </a:tr>
              <a:tr h="1293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7.979.726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104.059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81850"/>
                  </a:ext>
                </a:extLst>
              </a:tr>
              <a:tr h="1293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5.184.511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4.834.511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233178"/>
                  </a:ext>
                </a:extLst>
              </a:tr>
              <a:tr h="1293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2.220.005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54953"/>
                  </a:ext>
                </a:extLst>
              </a:tr>
              <a:tr h="1293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1.275.210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97557"/>
                  </a:ext>
                </a:extLst>
              </a:tr>
              <a:tr h="1293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253018"/>
                  </a:ext>
                </a:extLst>
              </a:tr>
              <a:tr h="1293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932507"/>
                  </a:ext>
                </a:extLst>
              </a:tr>
              <a:tr h="1293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022927"/>
                  </a:ext>
                </a:extLst>
              </a:tr>
              <a:tr h="1293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071444"/>
                  </a:ext>
                </a:extLst>
              </a:tr>
              <a:tr h="1293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163.829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855024"/>
                  </a:ext>
                </a:extLst>
              </a:tr>
              <a:tr h="1293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301137"/>
                  </a:ext>
                </a:extLst>
              </a:tr>
              <a:tr h="1293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767530"/>
                  </a:ext>
                </a:extLst>
              </a:tr>
              <a:tr h="1293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897883"/>
                  </a:ext>
                </a:extLst>
              </a:tr>
              <a:tr h="1293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959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461944" y="821683"/>
            <a:ext cx="826771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1BC6C46F-CA3F-4B2F-B80B-A27797E20F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BFB18F9-2357-4C52-B6B9-432C3019D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791880"/>
              </p:ext>
            </p:extLst>
          </p:nvPr>
        </p:nvGraphicFramePr>
        <p:xfrm>
          <a:off x="544798" y="1772816"/>
          <a:ext cx="4000962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C0D3533D-62FA-40D7-9787-68776872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118191"/>
              </p:ext>
            </p:extLst>
          </p:nvPr>
        </p:nvGraphicFramePr>
        <p:xfrm>
          <a:off x="45720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694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3" y="744456"/>
            <a:ext cx="8084263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50: SERVICIO NACIONAL DE TURISMO PARTIDA 07 FET – Covid - 19 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A9735F2C-AB68-408B-BDD6-DA3D22F485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114" y="1628800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B6203FE-ECD3-44EB-9449-7A67D5BEA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503410"/>
              </p:ext>
            </p:extLst>
          </p:nvPr>
        </p:nvGraphicFramePr>
        <p:xfrm>
          <a:off x="518862" y="1987154"/>
          <a:ext cx="8084262" cy="1168695"/>
        </p:xfrm>
        <a:graphic>
          <a:graphicData uri="http://schemas.openxmlformats.org/drawingml/2006/table">
            <a:tbl>
              <a:tblPr/>
              <a:tblGrid>
                <a:gridCol w="270921">
                  <a:extLst>
                    <a:ext uri="{9D8B030D-6E8A-4147-A177-3AD203B41FA5}">
                      <a16:colId xmlns:a16="http://schemas.microsoft.com/office/drawing/2014/main" val="762384296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4161553578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1909605223"/>
                    </a:ext>
                  </a:extLst>
                </a:gridCol>
                <a:gridCol w="3055980">
                  <a:extLst>
                    <a:ext uri="{9D8B030D-6E8A-4147-A177-3AD203B41FA5}">
                      <a16:colId xmlns:a16="http://schemas.microsoft.com/office/drawing/2014/main" val="470937588"/>
                    </a:ext>
                  </a:extLst>
                </a:gridCol>
                <a:gridCol w="726066">
                  <a:extLst>
                    <a:ext uri="{9D8B030D-6E8A-4147-A177-3AD203B41FA5}">
                      <a16:colId xmlns:a16="http://schemas.microsoft.com/office/drawing/2014/main" val="999709397"/>
                    </a:ext>
                  </a:extLst>
                </a:gridCol>
                <a:gridCol w="726066">
                  <a:extLst>
                    <a:ext uri="{9D8B030D-6E8A-4147-A177-3AD203B41FA5}">
                      <a16:colId xmlns:a16="http://schemas.microsoft.com/office/drawing/2014/main" val="3006272644"/>
                    </a:ext>
                  </a:extLst>
                </a:gridCol>
                <a:gridCol w="726066">
                  <a:extLst>
                    <a:ext uri="{9D8B030D-6E8A-4147-A177-3AD203B41FA5}">
                      <a16:colId xmlns:a16="http://schemas.microsoft.com/office/drawing/2014/main" val="1316257764"/>
                    </a:ext>
                  </a:extLst>
                </a:gridCol>
                <a:gridCol w="726066">
                  <a:extLst>
                    <a:ext uri="{9D8B030D-6E8A-4147-A177-3AD203B41FA5}">
                      <a16:colId xmlns:a16="http://schemas.microsoft.com/office/drawing/2014/main" val="3597064977"/>
                    </a:ext>
                  </a:extLst>
                </a:gridCol>
                <a:gridCol w="661046">
                  <a:extLst>
                    <a:ext uri="{9D8B030D-6E8A-4147-A177-3AD203B41FA5}">
                      <a16:colId xmlns:a16="http://schemas.microsoft.com/office/drawing/2014/main" val="3895521262"/>
                    </a:ext>
                  </a:extLst>
                </a:gridCol>
                <a:gridCol w="650209">
                  <a:extLst>
                    <a:ext uri="{9D8B030D-6E8A-4147-A177-3AD203B41FA5}">
                      <a16:colId xmlns:a16="http://schemas.microsoft.com/office/drawing/2014/main" val="918776041"/>
                    </a:ext>
                  </a:extLst>
                </a:gridCol>
              </a:tblGrid>
              <a:tr h="1558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968483"/>
                  </a:ext>
                </a:extLst>
              </a:tr>
              <a:tr h="3817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29875"/>
                  </a:ext>
                </a:extLst>
              </a:tr>
              <a:tr h="1636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046631"/>
                  </a:ext>
                </a:extLst>
              </a:tr>
              <a:tr h="1558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399.405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629372"/>
                  </a:ext>
                </a:extLst>
              </a:tr>
              <a:tr h="1558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463218"/>
                  </a:ext>
                </a:extLst>
              </a:tr>
              <a:tr h="1558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85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946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816710"/>
            <a:ext cx="80896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9ED83A1-EF2A-4A8A-A1FF-356B0F6884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5520" y="1464885"/>
            <a:ext cx="80729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5C9D000-C844-40E0-BB2B-641A18BCE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842237"/>
              </p:ext>
            </p:extLst>
          </p:nvPr>
        </p:nvGraphicFramePr>
        <p:xfrm>
          <a:off x="518864" y="1830010"/>
          <a:ext cx="8084044" cy="1314887"/>
        </p:xfrm>
        <a:graphic>
          <a:graphicData uri="http://schemas.openxmlformats.org/drawingml/2006/table">
            <a:tbl>
              <a:tblPr/>
              <a:tblGrid>
                <a:gridCol w="270913">
                  <a:extLst>
                    <a:ext uri="{9D8B030D-6E8A-4147-A177-3AD203B41FA5}">
                      <a16:colId xmlns:a16="http://schemas.microsoft.com/office/drawing/2014/main" val="4115921744"/>
                    </a:ext>
                  </a:extLst>
                </a:gridCol>
                <a:gridCol w="270913">
                  <a:extLst>
                    <a:ext uri="{9D8B030D-6E8A-4147-A177-3AD203B41FA5}">
                      <a16:colId xmlns:a16="http://schemas.microsoft.com/office/drawing/2014/main" val="3031987424"/>
                    </a:ext>
                  </a:extLst>
                </a:gridCol>
                <a:gridCol w="270913">
                  <a:extLst>
                    <a:ext uri="{9D8B030D-6E8A-4147-A177-3AD203B41FA5}">
                      <a16:colId xmlns:a16="http://schemas.microsoft.com/office/drawing/2014/main" val="3574027834"/>
                    </a:ext>
                  </a:extLst>
                </a:gridCol>
                <a:gridCol w="3055898">
                  <a:extLst>
                    <a:ext uri="{9D8B030D-6E8A-4147-A177-3AD203B41FA5}">
                      <a16:colId xmlns:a16="http://schemas.microsoft.com/office/drawing/2014/main" val="2000707298"/>
                    </a:ext>
                  </a:extLst>
                </a:gridCol>
                <a:gridCol w="726047">
                  <a:extLst>
                    <a:ext uri="{9D8B030D-6E8A-4147-A177-3AD203B41FA5}">
                      <a16:colId xmlns:a16="http://schemas.microsoft.com/office/drawing/2014/main" val="3547869775"/>
                    </a:ext>
                  </a:extLst>
                </a:gridCol>
                <a:gridCol w="726047">
                  <a:extLst>
                    <a:ext uri="{9D8B030D-6E8A-4147-A177-3AD203B41FA5}">
                      <a16:colId xmlns:a16="http://schemas.microsoft.com/office/drawing/2014/main" val="2935788669"/>
                    </a:ext>
                  </a:extLst>
                </a:gridCol>
                <a:gridCol w="726047">
                  <a:extLst>
                    <a:ext uri="{9D8B030D-6E8A-4147-A177-3AD203B41FA5}">
                      <a16:colId xmlns:a16="http://schemas.microsoft.com/office/drawing/2014/main" val="781053294"/>
                    </a:ext>
                  </a:extLst>
                </a:gridCol>
                <a:gridCol w="726047">
                  <a:extLst>
                    <a:ext uri="{9D8B030D-6E8A-4147-A177-3AD203B41FA5}">
                      <a16:colId xmlns:a16="http://schemas.microsoft.com/office/drawing/2014/main" val="1435421617"/>
                    </a:ext>
                  </a:extLst>
                </a:gridCol>
                <a:gridCol w="661028">
                  <a:extLst>
                    <a:ext uri="{9D8B030D-6E8A-4147-A177-3AD203B41FA5}">
                      <a16:colId xmlns:a16="http://schemas.microsoft.com/office/drawing/2014/main" val="1732025121"/>
                    </a:ext>
                  </a:extLst>
                </a:gridCol>
                <a:gridCol w="650191">
                  <a:extLst>
                    <a:ext uri="{9D8B030D-6E8A-4147-A177-3AD203B41FA5}">
                      <a16:colId xmlns:a16="http://schemas.microsoft.com/office/drawing/2014/main" val="1748815616"/>
                    </a:ext>
                  </a:extLst>
                </a:gridCol>
              </a:tblGrid>
              <a:tr h="917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481631"/>
                  </a:ext>
                </a:extLst>
              </a:tr>
              <a:tr h="392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826205"/>
                  </a:ext>
                </a:extLst>
              </a:tr>
              <a:tr h="1680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4.998.728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1.363.161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162300"/>
                  </a:ext>
                </a:extLst>
              </a:tr>
              <a:tr h="1280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425.903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98722"/>
                  </a:ext>
                </a:extLst>
              </a:tr>
              <a:tr h="1280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749.703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212817"/>
                  </a:ext>
                </a:extLst>
              </a:tr>
              <a:tr h="1280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221891"/>
                  </a:ext>
                </a:extLst>
              </a:tr>
              <a:tr h="1280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27389"/>
                  </a:ext>
                </a:extLst>
              </a:tr>
              <a:tr h="1280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60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92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176" y="720783"/>
            <a:ext cx="80876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AEE9349-7142-4AD2-A513-0223530A1C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176" y="1393470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935FD7B-7D1A-4C21-BE2D-BBE0ACBC8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2870"/>
              </p:ext>
            </p:extLst>
          </p:nvPr>
        </p:nvGraphicFramePr>
        <p:xfrm>
          <a:off x="516154" y="1742034"/>
          <a:ext cx="8099674" cy="3236884"/>
        </p:xfrm>
        <a:graphic>
          <a:graphicData uri="http://schemas.openxmlformats.org/drawingml/2006/table">
            <a:tbl>
              <a:tblPr/>
              <a:tblGrid>
                <a:gridCol w="271437">
                  <a:extLst>
                    <a:ext uri="{9D8B030D-6E8A-4147-A177-3AD203B41FA5}">
                      <a16:colId xmlns:a16="http://schemas.microsoft.com/office/drawing/2014/main" val="2998352949"/>
                    </a:ext>
                  </a:extLst>
                </a:gridCol>
                <a:gridCol w="271437">
                  <a:extLst>
                    <a:ext uri="{9D8B030D-6E8A-4147-A177-3AD203B41FA5}">
                      <a16:colId xmlns:a16="http://schemas.microsoft.com/office/drawing/2014/main" val="3242457970"/>
                    </a:ext>
                  </a:extLst>
                </a:gridCol>
                <a:gridCol w="271437">
                  <a:extLst>
                    <a:ext uri="{9D8B030D-6E8A-4147-A177-3AD203B41FA5}">
                      <a16:colId xmlns:a16="http://schemas.microsoft.com/office/drawing/2014/main" val="679116168"/>
                    </a:ext>
                  </a:extLst>
                </a:gridCol>
                <a:gridCol w="3061805">
                  <a:extLst>
                    <a:ext uri="{9D8B030D-6E8A-4147-A177-3AD203B41FA5}">
                      <a16:colId xmlns:a16="http://schemas.microsoft.com/office/drawing/2014/main" val="1317832579"/>
                    </a:ext>
                  </a:extLst>
                </a:gridCol>
                <a:gridCol w="727451">
                  <a:extLst>
                    <a:ext uri="{9D8B030D-6E8A-4147-A177-3AD203B41FA5}">
                      <a16:colId xmlns:a16="http://schemas.microsoft.com/office/drawing/2014/main" val="1973970619"/>
                    </a:ext>
                  </a:extLst>
                </a:gridCol>
                <a:gridCol w="727451">
                  <a:extLst>
                    <a:ext uri="{9D8B030D-6E8A-4147-A177-3AD203B41FA5}">
                      <a16:colId xmlns:a16="http://schemas.microsoft.com/office/drawing/2014/main" val="2378338372"/>
                    </a:ext>
                  </a:extLst>
                </a:gridCol>
                <a:gridCol w="727451">
                  <a:extLst>
                    <a:ext uri="{9D8B030D-6E8A-4147-A177-3AD203B41FA5}">
                      <a16:colId xmlns:a16="http://schemas.microsoft.com/office/drawing/2014/main" val="4109892868"/>
                    </a:ext>
                  </a:extLst>
                </a:gridCol>
                <a:gridCol w="727451">
                  <a:extLst>
                    <a:ext uri="{9D8B030D-6E8A-4147-A177-3AD203B41FA5}">
                      <a16:colId xmlns:a16="http://schemas.microsoft.com/office/drawing/2014/main" val="738333006"/>
                    </a:ext>
                  </a:extLst>
                </a:gridCol>
                <a:gridCol w="662306">
                  <a:extLst>
                    <a:ext uri="{9D8B030D-6E8A-4147-A177-3AD203B41FA5}">
                      <a16:colId xmlns:a16="http://schemas.microsoft.com/office/drawing/2014/main" val="2787306038"/>
                    </a:ext>
                  </a:extLst>
                </a:gridCol>
                <a:gridCol w="651448">
                  <a:extLst>
                    <a:ext uri="{9D8B030D-6E8A-4147-A177-3AD203B41FA5}">
                      <a16:colId xmlns:a16="http://schemas.microsoft.com/office/drawing/2014/main" val="2525421718"/>
                    </a:ext>
                  </a:extLst>
                </a:gridCol>
              </a:tblGrid>
              <a:tr h="1440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999118"/>
                  </a:ext>
                </a:extLst>
              </a:tr>
              <a:tr h="3885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830255"/>
                  </a:ext>
                </a:extLst>
              </a:tr>
              <a:tr h="1665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92.534.360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71.642.089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110706"/>
                  </a:ext>
                </a:extLst>
              </a:tr>
              <a:tr h="126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9.494.460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9.458.323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5.637.101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9838"/>
                  </a:ext>
                </a:extLst>
              </a:tr>
              <a:tr h="126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1.998.158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1.998.158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816.129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61290"/>
                  </a:ext>
                </a:extLst>
              </a:tr>
              <a:tr h="126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59543"/>
                  </a:ext>
                </a:extLst>
              </a:tr>
              <a:tr h="126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375068"/>
                  </a:ext>
                </a:extLst>
              </a:tr>
              <a:tr h="126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79.968.818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64.477.241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508136"/>
                  </a:ext>
                </a:extLst>
              </a:tr>
              <a:tr h="126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79.968.818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64.477.241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999570"/>
                  </a:ext>
                </a:extLst>
              </a:tr>
              <a:tr h="126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13.797.750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42.264.211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28.466.461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39.263.331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749056"/>
                  </a:ext>
                </a:extLst>
              </a:tr>
              <a:tr h="126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8.455.501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17.244.000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12.829.999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914611"/>
                  </a:ext>
                </a:extLst>
              </a:tr>
              <a:tr h="126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6.263.234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6.263.234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3.513.177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429469"/>
                  </a:ext>
                </a:extLst>
              </a:tr>
              <a:tr h="126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8.706.184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567631"/>
                  </a:ext>
                </a:extLst>
              </a:tr>
              <a:tr h="126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1645500,0%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960743"/>
                  </a:ext>
                </a:extLst>
              </a:tr>
              <a:tr h="126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52829"/>
                  </a:ext>
                </a:extLst>
              </a:tr>
              <a:tr h="126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095985"/>
                  </a:ext>
                </a:extLst>
              </a:tr>
              <a:tr h="126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439739"/>
                  </a:ext>
                </a:extLst>
              </a:tr>
              <a:tr h="126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18869"/>
                  </a:ext>
                </a:extLst>
              </a:tr>
              <a:tr h="126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675324"/>
                  </a:ext>
                </a:extLst>
              </a:tr>
              <a:tr h="126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849436"/>
                  </a:ext>
                </a:extLst>
              </a:tr>
              <a:tr h="126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019220"/>
                  </a:ext>
                </a:extLst>
              </a:tr>
              <a:tr h="126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391767"/>
                  </a:ext>
                </a:extLst>
              </a:tr>
              <a:tr h="126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30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176" y="717875"/>
            <a:ext cx="808764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50: SERVICIO DE COOPERACIÓN TÉCNICA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 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AEE9349-7142-4AD2-A513-0223530A1C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176" y="1638424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459FFEB-7E58-45EE-AA89-21EE051D0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803535"/>
              </p:ext>
            </p:extLst>
          </p:nvPr>
        </p:nvGraphicFramePr>
        <p:xfrm>
          <a:off x="519048" y="1949711"/>
          <a:ext cx="8084713" cy="2013965"/>
        </p:xfrm>
        <a:graphic>
          <a:graphicData uri="http://schemas.openxmlformats.org/drawingml/2006/table">
            <a:tbl>
              <a:tblPr/>
              <a:tblGrid>
                <a:gridCol w="270936">
                  <a:extLst>
                    <a:ext uri="{9D8B030D-6E8A-4147-A177-3AD203B41FA5}">
                      <a16:colId xmlns:a16="http://schemas.microsoft.com/office/drawing/2014/main" val="3652922850"/>
                    </a:ext>
                  </a:extLst>
                </a:gridCol>
                <a:gridCol w="270936">
                  <a:extLst>
                    <a:ext uri="{9D8B030D-6E8A-4147-A177-3AD203B41FA5}">
                      <a16:colId xmlns:a16="http://schemas.microsoft.com/office/drawing/2014/main" val="128311525"/>
                    </a:ext>
                  </a:extLst>
                </a:gridCol>
                <a:gridCol w="270936">
                  <a:extLst>
                    <a:ext uri="{9D8B030D-6E8A-4147-A177-3AD203B41FA5}">
                      <a16:colId xmlns:a16="http://schemas.microsoft.com/office/drawing/2014/main" val="3195337703"/>
                    </a:ext>
                  </a:extLst>
                </a:gridCol>
                <a:gridCol w="3056150">
                  <a:extLst>
                    <a:ext uri="{9D8B030D-6E8A-4147-A177-3AD203B41FA5}">
                      <a16:colId xmlns:a16="http://schemas.microsoft.com/office/drawing/2014/main" val="2124206729"/>
                    </a:ext>
                  </a:extLst>
                </a:gridCol>
                <a:gridCol w="726107">
                  <a:extLst>
                    <a:ext uri="{9D8B030D-6E8A-4147-A177-3AD203B41FA5}">
                      <a16:colId xmlns:a16="http://schemas.microsoft.com/office/drawing/2014/main" val="3435279950"/>
                    </a:ext>
                  </a:extLst>
                </a:gridCol>
                <a:gridCol w="726107">
                  <a:extLst>
                    <a:ext uri="{9D8B030D-6E8A-4147-A177-3AD203B41FA5}">
                      <a16:colId xmlns:a16="http://schemas.microsoft.com/office/drawing/2014/main" val="2828507117"/>
                    </a:ext>
                  </a:extLst>
                </a:gridCol>
                <a:gridCol w="726107">
                  <a:extLst>
                    <a:ext uri="{9D8B030D-6E8A-4147-A177-3AD203B41FA5}">
                      <a16:colId xmlns:a16="http://schemas.microsoft.com/office/drawing/2014/main" val="1564318709"/>
                    </a:ext>
                  </a:extLst>
                </a:gridCol>
                <a:gridCol w="726107">
                  <a:extLst>
                    <a:ext uri="{9D8B030D-6E8A-4147-A177-3AD203B41FA5}">
                      <a16:colId xmlns:a16="http://schemas.microsoft.com/office/drawing/2014/main" val="4044076412"/>
                    </a:ext>
                  </a:extLst>
                </a:gridCol>
                <a:gridCol w="661082">
                  <a:extLst>
                    <a:ext uri="{9D8B030D-6E8A-4147-A177-3AD203B41FA5}">
                      <a16:colId xmlns:a16="http://schemas.microsoft.com/office/drawing/2014/main" val="4018188348"/>
                    </a:ext>
                  </a:extLst>
                </a:gridCol>
                <a:gridCol w="650245">
                  <a:extLst>
                    <a:ext uri="{9D8B030D-6E8A-4147-A177-3AD203B41FA5}">
                      <a16:colId xmlns:a16="http://schemas.microsoft.com/office/drawing/2014/main" val="4250557151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31350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80283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1.052.978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1037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139.098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0997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547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913.880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34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913.880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761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8471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834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535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913.880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5474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67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980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63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666" y="778453"/>
            <a:ext cx="806678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7327966-E8D5-486A-8FA3-E577030968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6328" y="1416576"/>
            <a:ext cx="806678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0F0A618-C237-4160-9B60-CC1EF4E04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43878"/>
              </p:ext>
            </p:extLst>
          </p:nvPr>
        </p:nvGraphicFramePr>
        <p:xfrm>
          <a:off x="554690" y="1757883"/>
          <a:ext cx="8042982" cy="2479902"/>
        </p:xfrm>
        <a:graphic>
          <a:graphicData uri="http://schemas.openxmlformats.org/drawingml/2006/table">
            <a:tbl>
              <a:tblPr/>
              <a:tblGrid>
                <a:gridCol w="269537">
                  <a:extLst>
                    <a:ext uri="{9D8B030D-6E8A-4147-A177-3AD203B41FA5}">
                      <a16:colId xmlns:a16="http://schemas.microsoft.com/office/drawing/2014/main" val="976646660"/>
                    </a:ext>
                  </a:extLst>
                </a:gridCol>
                <a:gridCol w="269537">
                  <a:extLst>
                    <a:ext uri="{9D8B030D-6E8A-4147-A177-3AD203B41FA5}">
                      <a16:colId xmlns:a16="http://schemas.microsoft.com/office/drawing/2014/main" val="1080820004"/>
                    </a:ext>
                  </a:extLst>
                </a:gridCol>
                <a:gridCol w="269537">
                  <a:extLst>
                    <a:ext uri="{9D8B030D-6E8A-4147-A177-3AD203B41FA5}">
                      <a16:colId xmlns:a16="http://schemas.microsoft.com/office/drawing/2014/main" val="748099470"/>
                    </a:ext>
                  </a:extLst>
                </a:gridCol>
                <a:gridCol w="3040376">
                  <a:extLst>
                    <a:ext uri="{9D8B030D-6E8A-4147-A177-3AD203B41FA5}">
                      <a16:colId xmlns:a16="http://schemas.microsoft.com/office/drawing/2014/main" val="2515438662"/>
                    </a:ext>
                  </a:extLst>
                </a:gridCol>
                <a:gridCol w="722359">
                  <a:extLst>
                    <a:ext uri="{9D8B030D-6E8A-4147-A177-3AD203B41FA5}">
                      <a16:colId xmlns:a16="http://schemas.microsoft.com/office/drawing/2014/main" val="3375865091"/>
                    </a:ext>
                  </a:extLst>
                </a:gridCol>
                <a:gridCol w="722359">
                  <a:extLst>
                    <a:ext uri="{9D8B030D-6E8A-4147-A177-3AD203B41FA5}">
                      <a16:colId xmlns:a16="http://schemas.microsoft.com/office/drawing/2014/main" val="1841951264"/>
                    </a:ext>
                  </a:extLst>
                </a:gridCol>
                <a:gridCol w="722359">
                  <a:extLst>
                    <a:ext uri="{9D8B030D-6E8A-4147-A177-3AD203B41FA5}">
                      <a16:colId xmlns:a16="http://schemas.microsoft.com/office/drawing/2014/main" val="3177022322"/>
                    </a:ext>
                  </a:extLst>
                </a:gridCol>
                <a:gridCol w="722359">
                  <a:extLst>
                    <a:ext uri="{9D8B030D-6E8A-4147-A177-3AD203B41FA5}">
                      <a16:colId xmlns:a16="http://schemas.microsoft.com/office/drawing/2014/main" val="1712514267"/>
                    </a:ext>
                  </a:extLst>
                </a:gridCol>
                <a:gridCol w="657670">
                  <a:extLst>
                    <a:ext uri="{9D8B030D-6E8A-4147-A177-3AD203B41FA5}">
                      <a16:colId xmlns:a16="http://schemas.microsoft.com/office/drawing/2014/main" val="1878102326"/>
                    </a:ext>
                  </a:extLst>
                </a:gridCol>
                <a:gridCol w="646889">
                  <a:extLst>
                    <a:ext uri="{9D8B030D-6E8A-4147-A177-3AD203B41FA5}">
                      <a16:colId xmlns:a16="http://schemas.microsoft.com/office/drawing/2014/main" val="2017524747"/>
                    </a:ext>
                  </a:extLst>
                </a:gridCol>
              </a:tblGrid>
              <a:tr h="1279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065280"/>
                  </a:ext>
                </a:extLst>
              </a:tr>
              <a:tr h="3919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22542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31.918.249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7.794.438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178416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1.844.873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975.191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026581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280.010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755315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02798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759008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29.313.239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6.390.929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128338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29.313.239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6.390.929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485692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2.360.994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940407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5.191.606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6.271.606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105558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2.023.409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671104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5.283.513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5.283.513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1.797.084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523002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928762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52803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83757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736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391" y="717449"/>
            <a:ext cx="7995047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95C7DBE5-0B5F-46FF-B819-B9E553B64D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110" y="1578278"/>
            <a:ext cx="8079616" cy="34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FD90395-5195-452D-89F5-D8569D37D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141411"/>
              </p:ext>
            </p:extLst>
          </p:nvPr>
        </p:nvGraphicFramePr>
        <p:xfrm>
          <a:off x="534151" y="1922846"/>
          <a:ext cx="7991165" cy="1823382"/>
        </p:xfrm>
        <a:graphic>
          <a:graphicData uri="http://schemas.openxmlformats.org/drawingml/2006/table">
            <a:tbl>
              <a:tblPr/>
              <a:tblGrid>
                <a:gridCol w="267801">
                  <a:extLst>
                    <a:ext uri="{9D8B030D-6E8A-4147-A177-3AD203B41FA5}">
                      <a16:colId xmlns:a16="http://schemas.microsoft.com/office/drawing/2014/main" val="1536540549"/>
                    </a:ext>
                  </a:extLst>
                </a:gridCol>
                <a:gridCol w="267801">
                  <a:extLst>
                    <a:ext uri="{9D8B030D-6E8A-4147-A177-3AD203B41FA5}">
                      <a16:colId xmlns:a16="http://schemas.microsoft.com/office/drawing/2014/main" val="1459756465"/>
                    </a:ext>
                  </a:extLst>
                </a:gridCol>
                <a:gridCol w="267801">
                  <a:extLst>
                    <a:ext uri="{9D8B030D-6E8A-4147-A177-3AD203B41FA5}">
                      <a16:colId xmlns:a16="http://schemas.microsoft.com/office/drawing/2014/main" val="3576983445"/>
                    </a:ext>
                  </a:extLst>
                </a:gridCol>
                <a:gridCol w="3020788">
                  <a:extLst>
                    <a:ext uri="{9D8B030D-6E8A-4147-A177-3AD203B41FA5}">
                      <a16:colId xmlns:a16="http://schemas.microsoft.com/office/drawing/2014/main" val="1126330106"/>
                    </a:ext>
                  </a:extLst>
                </a:gridCol>
                <a:gridCol w="717705">
                  <a:extLst>
                    <a:ext uri="{9D8B030D-6E8A-4147-A177-3AD203B41FA5}">
                      <a16:colId xmlns:a16="http://schemas.microsoft.com/office/drawing/2014/main" val="2843741542"/>
                    </a:ext>
                  </a:extLst>
                </a:gridCol>
                <a:gridCol w="717705">
                  <a:extLst>
                    <a:ext uri="{9D8B030D-6E8A-4147-A177-3AD203B41FA5}">
                      <a16:colId xmlns:a16="http://schemas.microsoft.com/office/drawing/2014/main" val="1441967604"/>
                    </a:ext>
                  </a:extLst>
                </a:gridCol>
                <a:gridCol w="717705">
                  <a:extLst>
                    <a:ext uri="{9D8B030D-6E8A-4147-A177-3AD203B41FA5}">
                      <a16:colId xmlns:a16="http://schemas.microsoft.com/office/drawing/2014/main" val="2524704138"/>
                    </a:ext>
                  </a:extLst>
                </a:gridCol>
                <a:gridCol w="717705">
                  <a:extLst>
                    <a:ext uri="{9D8B030D-6E8A-4147-A177-3AD203B41FA5}">
                      <a16:colId xmlns:a16="http://schemas.microsoft.com/office/drawing/2014/main" val="296812287"/>
                    </a:ext>
                  </a:extLst>
                </a:gridCol>
                <a:gridCol w="653433">
                  <a:extLst>
                    <a:ext uri="{9D8B030D-6E8A-4147-A177-3AD203B41FA5}">
                      <a16:colId xmlns:a16="http://schemas.microsoft.com/office/drawing/2014/main" val="1413469927"/>
                    </a:ext>
                  </a:extLst>
                </a:gridCol>
                <a:gridCol w="642721">
                  <a:extLst>
                    <a:ext uri="{9D8B030D-6E8A-4147-A177-3AD203B41FA5}">
                      <a16:colId xmlns:a16="http://schemas.microsoft.com/office/drawing/2014/main" val="3754115316"/>
                    </a:ext>
                  </a:extLst>
                </a:gridCol>
              </a:tblGrid>
              <a:tr h="1268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65900"/>
                  </a:ext>
                </a:extLst>
              </a:tr>
              <a:tr h="3884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76282"/>
                  </a:ext>
                </a:extLst>
              </a:tr>
              <a:tr h="1664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4.598.390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2.321.292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62381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2.879.768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2.840.065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1.528.808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578662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1.196.916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405.856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485686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258504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666953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327321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22507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846759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303984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055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9552" y="846660"/>
            <a:ext cx="811109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39E20BA-E3C4-40EF-AAD9-540F87F579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5694" y="1484783"/>
            <a:ext cx="8111093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88550F6-1BA0-46AD-8A72-D2B5920A1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416235"/>
              </p:ext>
            </p:extLst>
          </p:nvPr>
        </p:nvGraphicFramePr>
        <p:xfrm>
          <a:off x="539552" y="1849908"/>
          <a:ext cx="8111093" cy="1984620"/>
        </p:xfrm>
        <a:graphic>
          <a:graphicData uri="http://schemas.openxmlformats.org/drawingml/2006/table">
            <a:tbl>
              <a:tblPr/>
              <a:tblGrid>
                <a:gridCol w="271456">
                  <a:extLst>
                    <a:ext uri="{9D8B030D-6E8A-4147-A177-3AD203B41FA5}">
                      <a16:colId xmlns:a16="http://schemas.microsoft.com/office/drawing/2014/main" val="1446930882"/>
                    </a:ext>
                  </a:extLst>
                </a:gridCol>
                <a:gridCol w="271456">
                  <a:extLst>
                    <a:ext uri="{9D8B030D-6E8A-4147-A177-3AD203B41FA5}">
                      <a16:colId xmlns:a16="http://schemas.microsoft.com/office/drawing/2014/main" val="1439902764"/>
                    </a:ext>
                  </a:extLst>
                </a:gridCol>
                <a:gridCol w="271456">
                  <a:extLst>
                    <a:ext uri="{9D8B030D-6E8A-4147-A177-3AD203B41FA5}">
                      <a16:colId xmlns:a16="http://schemas.microsoft.com/office/drawing/2014/main" val="518807386"/>
                    </a:ext>
                  </a:extLst>
                </a:gridCol>
                <a:gridCol w="3072876">
                  <a:extLst>
                    <a:ext uri="{9D8B030D-6E8A-4147-A177-3AD203B41FA5}">
                      <a16:colId xmlns:a16="http://schemas.microsoft.com/office/drawing/2014/main" val="1918419353"/>
                    </a:ext>
                  </a:extLst>
                </a:gridCol>
                <a:gridCol w="727501">
                  <a:extLst>
                    <a:ext uri="{9D8B030D-6E8A-4147-A177-3AD203B41FA5}">
                      <a16:colId xmlns:a16="http://schemas.microsoft.com/office/drawing/2014/main" val="1140192723"/>
                    </a:ext>
                  </a:extLst>
                </a:gridCol>
                <a:gridCol w="727501">
                  <a:extLst>
                    <a:ext uri="{9D8B030D-6E8A-4147-A177-3AD203B41FA5}">
                      <a16:colId xmlns:a16="http://schemas.microsoft.com/office/drawing/2014/main" val="1002022723"/>
                    </a:ext>
                  </a:extLst>
                </a:gridCol>
                <a:gridCol w="727501">
                  <a:extLst>
                    <a:ext uri="{9D8B030D-6E8A-4147-A177-3AD203B41FA5}">
                      <a16:colId xmlns:a16="http://schemas.microsoft.com/office/drawing/2014/main" val="626707362"/>
                    </a:ext>
                  </a:extLst>
                </a:gridCol>
                <a:gridCol w="727501">
                  <a:extLst>
                    <a:ext uri="{9D8B030D-6E8A-4147-A177-3AD203B41FA5}">
                      <a16:colId xmlns:a16="http://schemas.microsoft.com/office/drawing/2014/main" val="2639921406"/>
                    </a:ext>
                  </a:extLst>
                </a:gridCol>
                <a:gridCol w="662352">
                  <a:extLst>
                    <a:ext uri="{9D8B030D-6E8A-4147-A177-3AD203B41FA5}">
                      <a16:colId xmlns:a16="http://schemas.microsoft.com/office/drawing/2014/main" val="836689856"/>
                    </a:ext>
                  </a:extLst>
                </a:gridCol>
                <a:gridCol w="651493">
                  <a:extLst>
                    <a:ext uri="{9D8B030D-6E8A-4147-A177-3AD203B41FA5}">
                      <a16:colId xmlns:a16="http://schemas.microsoft.com/office/drawing/2014/main" val="575724603"/>
                    </a:ext>
                  </a:extLst>
                </a:gridCol>
              </a:tblGrid>
              <a:tr h="1290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358815"/>
                  </a:ext>
                </a:extLst>
              </a:tr>
              <a:tr h="3953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87486"/>
                  </a:ext>
                </a:extLst>
              </a:tr>
              <a:tr h="1694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6.829.700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237.333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4.005.731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838989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5.830.567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5.774.226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-56.341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3.383.682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289869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714.692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806.998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92.306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392.268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42597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223241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980080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64.944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17.836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46.249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536771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901466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625261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46.249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28996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922094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1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2107" y="702644"/>
            <a:ext cx="804364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2EBC8CF-72D2-47FE-A899-F3857769AD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106" y="1340767"/>
            <a:ext cx="8043646" cy="327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6D36B98-A908-41B3-A31D-59BD084D9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993917"/>
              </p:ext>
            </p:extLst>
          </p:nvPr>
        </p:nvGraphicFramePr>
        <p:xfrm>
          <a:off x="562107" y="1715360"/>
          <a:ext cx="8043645" cy="2639896"/>
        </p:xfrm>
        <a:graphic>
          <a:graphicData uri="http://schemas.openxmlformats.org/drawingml/2006/table">
            <a:tbl>
              <a:tblPr/>
              <a:tblGrid>
                <a:gridCol w="269559">
                  <a:extLst>
                    <a:ext uri="{9D8B030D-6E8A-4147-A177-3AD203B41FA5}">
                      <a16:colId xmlns:a16="http://schemas.microsoft.com/office/drawing/2014/main" val="3526635076"/>
                    </a:ext>
                  </a:extLst>
                </a:gridCol>
                <a:gridCol w="269559">
                  <a:extLst>
                    <a:ext uri="{9D8B030D-6E8A-4147-A177-3AD203B41FA5}">
                      <a16:colId xmlns:a16="http://schemas.microsoft.com/office/drawing/2014/main" val="3639814513"/>
                    </a:ext>
                  </a:extLst>
                </a:gridCol>
                <a:gridCol w="269559">
                  <a:extLst>
                    <a:ext uri="{9D8B030D-6E8A-4147-A177-3AD203B41FA5}">
                      <a16:colId xmlns:a16="http://schemas.microsoft.com/office/drawing/2014/main" val="2358551168"/>
                    </a:ext>
                  </a:extLst>
                </a:gridCol>
                <a:gridCol w="3040626">
                  <a:extLst>
                    <a:ext uri="{9D8B030D-6E8A-4147-A177-3AD203B41FA5}">
                      <a16:colId xmlns:a16="http://schemas.microsoft.com/office/drawing/2014/main" val="3177522254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1190507977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233635917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1215764371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577774975"/>
                    </a:ext>
                  </a:extLst>
                </a:gridCol>
                <a:gridCol w="657724">
                  <a:extLst>
                    <a:ext uri="{9D8B030D-6E8A-4147-A177-3AD203B41FA5}">
                      <a16:colId xmlns:a16="http://schemas.microsoft.com/office/drawing/2014/main" val="700942390"/>
                    </a:ext>
                  </a:extLst>
                </a:gridCol>
                <a:gridCol w="646942">
                  <a:extLst>
                    <a:ext uri="{9D8B030D-6E8A-4147-A177-3AD203B41FA5}">
                      <a16:colId xmlns:a16="http://schemas.microsoft.com/office/drawing/2014/main" val="1538026387"/>
                    </a:ext>
                  </a:extLst>
                </a:gridCol>
              </a:tblGrid>
              <a:tr h="1235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493418"/>
                  </a:ext>
                </a:extLst>
              </a:tr>
              <a:tr h="3782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708293"/>
                  </a:ext>
                </a:extLst>
              </a:tr>
              <a:tr h="1620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2.676.392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-976.773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1.529.638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824645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1.240.280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688.959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39938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716.017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832503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1.696.693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-1.028.463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554317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275507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728455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51691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553834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302700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338860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 de Turismo Social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765806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343174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1495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641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578190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287125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6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2141" y="685391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14DFD3C-4838-41D5-9CE9-4A0FA5DB0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2374"/>
              </p:ext>
            </p:extLst>
          </p:nvPr>
        </p:nvGraphicFramePr>
        <p:xfrm>
          <a:off x="532141" y="1951892"/>
          <a:ext cx="7952437" cy="2708370"/>
        </p:xfrm>
        <a:graphic>
          <a:graphicData uri="http://schemas.openxmlformats.org/drawingml/2006/table">
            <a:tbl>
              <a:tblPr/>
              <a:tblGrid>
                <a:gridCol w="266503">
                  <a:extLst>
                    <a:ext uri="{9D8B030D-6E8A-4147-A177-3AD203B41FA5}">
                      <a16:colId xmlns:a16="http://schemas.microsoft.com/office/drawing/2014/main" val="2684379977"/>
                    </a:ext>
                  </a:extLst>
                </a:gridCol>
                <a:gridCol w="266503">
                  <a:extLst>
                    <a:ext uri="{9D8B030D-6E8A-4147-A177-3AD203B41FA5}">
                      <a16:colId xmlns:a16="http://schemas.microsoft.com/office/drawing/2014/main" val="848519683"/>
                    </a:ext>
                  </a:extLst>
                </a:gridCol>
                <a:gridCol w="266503">
                  <a:extLst>
                    <a:ext uri="{9D8B030D-6E8A-4147-A177-3AD203B41FA5}">
                      <a16:colId xmlns:a16="http://schemas.microsoft.com/office/drawing/2014/main" val="1793181291"/>
                    </a:ext>
                  </a:extLst>
                </a:gridCol>
                <a:gridCol w="3006148">
                  <a:extLst>
                    <a:ext uri="{9D8B030D-6E8A-4147-A177-3AD203B41FA5}">
                      <a16:colId xmlns:a16="http://schemas.microsoft.com/office/drawing/2014/main" val="1659769986"/>
                    </a:ext>
                  </a:extLst>
                </a:gridCol>
                <a:gridCol w="714227">
                  <a:extLst>
                    <a:ext uri="{9D8B030D-6E8A-4147-A177-3AD203B41FA5}">
                      <a16:colId xmlns:a16="http://schemas.microsoft.com/office/drawing/2014/main" val="2452286155"/>
                    </a:ext>
                  </a:extLst>
                </a:gridCol>
                <a:gridCol w="714227">
                  <a:extLst>
                    <a:ext uri="{9D8B030D-6E8A-4147-A177-3AD203B41FA5}">
                      <a16:colId xmlns:a16="http://schemas.microsoft.com/office/drawing/2014/main" val="3338756108"/>
                    </a:ext>
                  </a:extLst>
                </a:gridCol>
                <a:gridCol w="714227">
                  <a:extLst>
                    <a:ext uri="{9D8B030D-6E8A-4147-A177-3AD203B41FA5}">
                      <a16:colId xmlns:a16="http://schemas.microsoft.com/office/drawing/2014/main" val="135773037"/>
                    </a:ext>
                  </a:extLst>
                </a:gridCol>
                <a:gridCol w="714227">
                  <a:extLst>
                    <a:ext uri="{9D8B030D-6E8A-4147-A177-3AD203B41FA5}">
                      <a16:colId xmlns:a16="http://schemas.microsoft.com/office/drawing/2014/main" val="3596749534"/>
                    </a:ext>
                  </a:extLst>
                </a:gridCol>
                <a:gridCol w="650266">
                  <a:extLst>
                    <a:ext uri="{9D8B030D-6E8A-4147-A177-3AD203B41FA5}">
                      <a16:colId xmlns:a16="http://schemas.microsoft.com/office/drawing/2014/main" val="1035742252"/>
                    </a:ext>
                  </a:extLst>
                </a:gridCol>
                <a:gridCol w="639606">
                  <a:extLst>
                    <a:ext uri="{9D8B030D-6E8A-4147-A177-3AD203B41FA5}">
                      <a16:colId xmlns:a16="http://schemas.microsoft.com/office/drawing/2014/main" val="4005820219"/>
                    </a:ext>
                  </a:extLst>
                </a:gridCol>
              </a:tblGrid>
              <a:tr h="1263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635768"/>
                  </a:ext>
                </a:extLst>
              </a:tr>
              <a:tr h="3869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65479"/>
                  </a:ext>
                </a:extLst>
              </a:tr>
              <a:tr h="1658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7.162.094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4.436.913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3319"/>
                  </a:ext>
                </a:extLst>
              </a:tr>
              <a:tr h="126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4.636.338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4.637.746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2.738.732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579369"/>
                  </a:ext>
                </a:extLst>
              </a:tr>
              <a:tr h="126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782.839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406.542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948023"/>
                  </a:ext>
                </a:extLst>
              </a:tr>
              <a:tr h="126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1.237.332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1.562.332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1.219.150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447223"/>
                  </a:ext>
                </a:extLst>
              </a:tr>
              <a:tr h="126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1.080.841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261445"/>
                  </a:ext>
                </a:extLst>
              </a:tr>
              <a:tr h="126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830706"/>
                  </a:ext>
                </a:extLst>
              </a:tr>
              <a:tr h="126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1.076.491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1.401.491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611331"/>
                  </a:ext>
                </a:extLst>
              </a:tr>
              <a:tr h="126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613646"/>
                  </a:ext>
                </a:extLst>
              </a:tr>
              <a:tr h="126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Renegociación y Reemprendimiento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78867"/>
                  </a:ext>
                </a:extLst>
              </a:tr>
              <a:tr h="126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657086"/>
                  </a:ext>
                </a:extLst>
              </a:tr>
              <a:tr h="126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386690"/>
                  </a:ext>
                </a:extLst>
              </a:tr>
              <a:tr h="126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835593"/>
                  </a:ext>
                </a:extLst>
              </a:tr>
              <a:tr h="126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62992"/>
                  </a:ext>
                </a:extLst>
              </a:tr>
              <a:tr h="126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604501"/>
                  </a:ext>
                </a:extLst>
              </a:tr>
              <a:tr h="126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840661"/>
                  </a:ext>
                </a:extLst>
              </a:tr>
              <a:tr h="134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841972"/>
                  </a:ext>
                </a:extLst>
              </a:tr>
              <a:tr h="126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246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140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75423" y="690942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FD15FB4-46F9-4CB9-B4F9-F86D8A9D3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893875"/>
              </p:ext>
            </p:extLst>
          </p:nvPr>
        </p:nvGraphicFramePr>
        <p:xfrm>
          <a:off x="575425" y="1964877"/>
          <a:ext cx="7957014" cy="2520268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1512245627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2539872249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1185986397"/>
                    </a:ext>
                  </a:extLst>
                </a:gridCol>
                <a:gridCol w="3007879">
                  <a:extLst>
                    <a:ext uri="{9D8B030D-6E8A-4147-A177-3AD203B41FA5}">
                      <a16:colId xmlns:a16="http://schemas.microsoft.com/office/drawing/2014/main" val="2273902142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364839873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620226164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664520166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675761533"/>
                    </a:ext>
                  </a:extLst>
                </a:gridCol>
                <a:gridCol w="650641">
                  <a:extLst>
                    <a:ext uri="{9D8B030D-6E8A-4147-A177-3AD203B41FA5}">
                      <a16:colId xmlns:a16="http://schemas.microsoft.com/office/drawing/2014/main" val="1351668183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1356440130"/>
                    </a:ext>
                  </a:extLst>
                </a:gridCol>
              </a:tblGrid>
              <a:tr h="1236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605172"/>
                  </a:ext>
                </a:extLst>
              </a:tr>
              <a:tr h="3788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493400"/>
                  </a:ext>
                </a:extLst>
              </a:tr>
              <a:tr h="1623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17.473.206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3.589.273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34248"/>
                  </a:ext>
                </a:extLst>
              </a:tr>
              <a:tr h="123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1.428.142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538.982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809718"/>
                  </a:ext>
                </a:extLst>
              </a:tr>
              <a:tr h="123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293.459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152.607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02686"/>
                  </a:ext>
                </a:extLst>
              </a:tr>
              <a:tr h="123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564.370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505133"/>
                  </a:ext>
                </a:extLst>
              </a:tr>
              <a:tr h="123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564.370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596938"/>
                  </a:ext>
                </a:extLst>
              </a:tr>
              <a:tr h="2473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8.670.592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8.670.592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509.168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088339"/>
                  </a:ext>
                </a:extLst>
              </a:tr>
              <a:tr h="123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46541"/>
                  </a:ext>
                </a:extLst>
              </a:tr>
              <a:tr h="123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890504"/>
                  </a:ext>
                </a:extLst>
              </a:tr>
              <a:tr h="123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16948"/>
                  </a:ext>
                </a:extLst>
              </a:tr>
              <a:tr h="123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273009"/>
                  </a:ext>
                </a:extLst>
              </a:tr>
              <a:tr h="123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6752"/>
                  </a:ext>
                </a:extLst>
              </a:tr>
              <a:tr h="2473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06385"/>
                  </a:ext>
                </a:extLst>
              </a:tr>
              <a:tr h="123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807299"/>
                  </a:ext>
                </a:extLst>
              </a:tr>
              <a:tr h="123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879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4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6D5044B-1995-44F2-BAD7-049A88190A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91815" y="980728"/>
            <a:ext cx="796037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JULIO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884266"/>
              </p:ext>
            </p:extLst>
          </p:nvPr>
        </p:nvGraphicFramePr>
        <p:xfrm>
          <a:off x="591815" y="2276872"/>
          <a:ext cx="796037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3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1479" y="975417"/>
            <a:ext cx="80729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JULIO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4A984C97-EB6C-467B-83FF-4C80884FA812}"/>
              </a:ext>
            </a:extLst>
          </p:cNvPr>
          <p:cNvSpPr txBox="1">
            <a:spLocks/>
          </p:cNvSpPr>
          <p:nvPr/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849018"/>
              </p:ext>
            </p:extLst>
          </p:nvPr>
        </p:nvGraphicFramePr>
        <p:xfrm>
          <a:off x="528248" y="2132856"/>
          <a:ext cx="8072969" cy="3761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56135"/>
            <a:ext cx="794156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9B7CAF8-73C7-46B3-8306-CA07C22434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0062" y="1428386"/>
            <a:ext cx="7978690" cy="277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64DE7D2-B1E5-4550-B677-30ABBB185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349284"/>
              </p:ext>
            </p:extLst>
          </p:nvPr>
        </p:nvGraphicFramePr>
        <p:xfrm>
          <a:off x="518864" y="1787183"/>
          <a:ext cx="7941568" cy="2382911"/>
        </p:xfrm>
        <a:graphic>
          <a:graphicData uri="http://schemas.openxmlformats.org/drawingml/2006/table">
            <a:tbl>
              <a:tblPr/>
              <a:tblGrid>
                <a:gridCol w="284848">
                  <a:extLst>
                    <a:ext uri="{9D8B030D-6E8A-4147-A177-3AD203B41FA5}">
                      <a16:colId xmlns:a16="http://schemas.microsoft.com/office/drawing/2014/main" val="4212516982"/>
                    </a:ext>
                  </a:extLst>
                </a:gridCol>
                <a:gridCol w="3213088">
                  <a:extLst>
                    <a:ext uri="{9D8B030D-6E8A-4147-A177-3AD203B41FA5}">
                      <a16:colId xmlns:a16="http://schemas.microsoft.com/office/drawing/2014/main" val="447077222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3464944014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1600799539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3719236575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1795991374"/>
                    </a:ext>
                  </a:extLst>
                </a:gridCol>
                <a:gridCol w="695030">
                  <a:extLst>
                    <a:ext uri="{9D8B030D-6E8A-4147-A177-3AD203B41FA5}">
                      <a16:colId xmlns:a16="http://schemas.microsoft.com/office/drawing/2014/main" val="1632256860"/>
                    </a:ext>
                  </a:extLst>
                </a:gridCol>
                <a:gridCol w="695030">
                  <a:extLst>
                    <a:ext uri="{9D8B030D-6E8A-4147-A177-3AD203B41FA5}">
                      <a16:colId xmlns:a16="http://schemas.microsoft.com/office/drawing/2014/main" val="4036393148"/>
                    </a:ext>
                  </a:extLst>
                </a:gridCol>
              </a:tblGrid>
              <a:tr h="1391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207454"/>
                  </a:ext>
                </a:extLst>
              </a:tr>
              <a:tr h="42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155936"/>
                  </a:ext>
                </a:extLst>
              </a:tr>
              <a:tr h="147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1.029.849.395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1.543.783.433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513.934.038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762.978.320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84828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161.495.339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161.723.739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228.400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92.052.244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171397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41.325.315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45.350.309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4.024.994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18.022.737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442566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422.539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460.504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1.133.295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444642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296.953.076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432.583.337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135.630.261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172.813.263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489613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437.726.717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410.583.619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424.491.616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1563,9%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381097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64116,7%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64116,7%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203654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8.473.470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8.509.573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1.239.656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848350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372.318.540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-46.012.500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434559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2.344.703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282066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33.658.080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355161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5.984.711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5.984.711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1.095.214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346388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6.237.582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14.346.532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8.108.950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11.797.093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067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63449"/>
            <a:ext cx="776705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6360" y="6194551"/>
            <a:ext cx="822044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4404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9E88455-2C57-4012-B55E-C0C7C3643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695796"/>
              </p:ext>
            </p:extLst>
          </p:nvPr>
        </p:nvGraphicFramePr>
        <p:xfrm>
          <a:off x="558518" y="1669004"/>
          <a:ext cx="7767057" cy="4352343"/>
        </p:xfrm>
        <a:graphic>
          <a:graphicData uri="http://schemas.openxmlformats.org/drawingml/2006/table">
            <a:tbl>
              <a:tblPr/>
              <a:tblGrid>
                <a:gridCol w="257102">
                  <a:extLst>
                    <a:ext uri="{9D8B030D-6E8A-4147-A177-3AD203B41FA5}">
                      <a16:colId xmlns:a16="http://schemas.microsoft.com/office/drawing/2014/main" val="973250331"/>
                    </a:ext>
                  </a:extLst>
                </a:gridCol>
                <a:gridCol w="257102">
                  <a:extLst>
                    <a:ext uri="{9D8B030D-6E8A-4147-A177-3AD203B41FA5}">
                      <a16:colId xmlns:a16="http://schemas.microsoft.com/office/drawing/2014/main" val="2104899595"/>
                    </a:ext>
                  </a:extLst>
                </a:gridCol>
                <a:gridCol w="2900112">
                  <a:extLst>
                    <a:ext uri="{9D8B030D-6E8A-4147-A177-3AD203B41FA5}">
                      <a16:colId xmlns:a16="http://schemas.microsoft.com/office/drawing/2014/main" val="3364143543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1603099812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3089994601"/>
                    </a:ext>
                  </a:extLst>
                </a:gridCol>
                <a:gridCol w="763593">
                  <a:extLst>
                    <a:ext uri="{9D8B030D-6E8A-4147-A177-3AD203B41FA5}">
                      <a16:colId xmlns:a16="http://schemas.microsoft.com/office/drawing/2014/main" val="2236023217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3456748791"/>
                    </a:ext>
                  </a:extLst>
                </a:gridCol>
                <a:gridCol w="627330">
                  <a:extLst>
                    <a:ext uri="{9D8B030D-6E8A-4147-A177-3AD203B41FA5}">
                      <a16:colId xmlns:a16="http://schemas.microsoft.com/office/drawing/2014/main" val="540570029"/>
                    </a:ext>
                  </a:extLst>
                </a:gridCol>
                <a:gridCol w="617045">
                  <a:extLst>
                    <a:ext uri="{9D8B030D-6E8A-4147-A177-3AD203B41FA5}">
                      <a16:colId xmlns:a16="http://schemas.microsoft.com/office/drawing/2014/main" val="2417276308"/>
                    </a:ext>
                  </a:extLst>
                </a:gridCol>
              </a:tblGrid>
              <a:tr h="1461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164298"/>
                  </a:ext>
                </a:extLst>
              </a:tr>
              <a:tr h="3581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542762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75.880.081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76.752.904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872.823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45.765.795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62493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36.941.839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872.508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22.920.002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694862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39.811.065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22.845.793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246427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93613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871658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15.205.942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707.119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8.583.775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974554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38.871.652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1.330.896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19.459.454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00870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38.871.652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1.330.896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19.459.454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148248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393663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34.111.705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917.823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19.160.175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362789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1.165.372.466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465.313.946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574.406.366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30881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1.165.372.466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465.313.946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574.406.366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48196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395889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58.092.878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59.170.475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1.077.597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35.726.669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56806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43.673.111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726.375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23.756.149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019833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15.497.364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351.222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11.970.520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845370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6.859.814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26.123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3.978.760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880642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27.332.824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25.992.424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-1.340.400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8.478.342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263078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20.993.696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-1.532.735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7.115.181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118243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4.998.728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192.335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1.363.161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305620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92.534.360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-6.433.502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71.642.089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48451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92.534.360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-6.433.502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71.642.089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02267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31.918.249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1.200.409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7.794.438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795356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4.598.390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211.480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2.321.292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225994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6.829.700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4.005.731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806045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2.676.392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-976.773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1.529.638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77118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7.162.094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367.979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4.436.913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44411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17.473.206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1.818.976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3.589.273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591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78073"/>
            <a:ext cx="79019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FET – Covid - 19 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6360" y="6194551"/>
            <a:ext cx="822044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4DFFCCA-A540-4756-9AE4-D908B175C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386355"/>
              </p:ext>
            </p:extLst>
          </p:nvPr>
        </p:nvGraphicFramePr>
        <p:xfrm>
          <a:off x="558518" y="1669004"/>
          <a:ext cx="7901916" cy="1142762"/>
        </p:xfrm>
        <a:graphic>
          <a:graphicData uri="http://schemas.openxmlformats.org/drawingml/2006/table">
            <a:tbl>
              <a:tblPr/>
              <a:tblGrid>
                <a:gridCol w="261567">
                  <a:extLst>
                    <a:ext uri="{9D8B030D-6E8A-4147-A177-3AD203B41FA5}">
                      <a16:colId xmlns:a16="http://schemas.microsoft.com/office/drawing/2014/main" val="1652732264"/>
                    </a:ext>
                  </a:extLst>
                </a:gridCol>
                <a:gridCol w="261567">
                  <a:extLst>
                    <a:ext uri="{9D8B030D-6E8A-4147-A177-3AD203B41FA5}">
                      <a16:colId xmlns:a16="http://schemas.microsoft.com/office/drawing/2014/main" val="3024068712"/>
                    </a:ext>
                  </a:extLst>
                </a:gridCol>
                <a:gridCol w="2950466">
                  <a:extLst>
                    <a:ext uri="{9D8B030D-6E8A-4147-A177-3AD203B41FA5}">
                      <a16:colId xmlns:a16="http://schemas.microsoft.com/office/drawing/2014/main" val="4268395488"/>
                    </a:ext>
                  </a:extLst>
                </a:gridCol>
                <a:gridCol w="795161">
                  <a:extLst>
                    <a:ext uri="{9D8B030D-6E8A-4147-A177-3AD203B41FA5}">
                      <a16:colId xmlns:a16="http://schemas.microsoft.com/office/drawing/2014/main" val="3084894793"/>
                    </a:ext>
                  </a:extLst>
                </a:gridCol>
                <a:gridCol w="795161">
                  <a:extLst>
                    <a:ext uri="{9D8B030D-6E8A-4147-A177-3AD203B41FA5}">
                      <a16:colId xmlns:a16="http://schemas.microsoft.com/office/drawing/2014/main" val="575813861"/>
                    </a:ext>
                  </a:extLst>
                </a:gridCol>
                <a:gridCol w="776852">
                  <a:extLst>
                    <a:ext uri="{9D8B030D-6E8A-4147-A177-3AD203B41FA5}">
                      <a16:colId xmlns:a16="http://schemas.microsoft.com/office/drawing/2014/main" val="229651460"/>
                    </a:ext>
                  </a:extLst>
                </a:gridCol>
                <a:gridCol w="795161">
                  <a:extLst>
                    <a:ext uri="{9D8B030D-6E8A-4147-A177-3AD203B41FA5}">
                      <a16:colId xmlns:a16="http://schemas.microsoft.com/office/drawing/2014/main" val="3598429551"/>
                    </a:ext>
                  </a:extLst>
                </a:gridCol>
                <a:gridCol w="638222">
                  <a:extLst>
                    <a:ext uri="{9D8B030D-6E8A-4147-A177-3AD203B41FA5}">
                      <a16:colId xmlns:a16="http://schemas.microsoft.com/office/drawing/2014/main" val="3572020139"/>
                    </a:ext>
                  </a:extLst>
                </a:gridCol>
                <a:gridCol w="627759">
                  <a:extLst>
                    <a:ext uri="{9D8B030D-6E8A-4147-A177-3AD203B41FA5}">
                      <a16:colId xmlns:a16="http://schemas.microsoft.com/office/drawing/2014/main" val="3615694121"/>
                    </a:ext>
                  </a:extLst>
                </a:gridCol>
              </a:tblGrid>
              <a:tr h="1523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97191"/>
                  </a:ext>
                </a:extLst>
              </a:tr>
              <a:tr h="3733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822371"/>
                  </a:ext>
                </a:extLst>
              </a:tr>
              <a:tr h="1599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402.352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369318"/>
                  </a:ext>
                </a:extLst>
              </a:tr>
              <a:tr h="1523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402.352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743524"/>
                  </a:ext>
                </a:extLst>
              </a:tr>
              <a:tr h="1523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1.052.978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536313"/>
                  </a:ext>
                </a:extLst>
              </a:tr>
              <a:tr h="1523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1.052.978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814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65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84666" y="647693"/>
            <a:ext cx="7875764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020C5F97-02D6-45C8-89AE-7A1C3C1399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70362" y="1506686"/>
            <a:ext cx="81593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EC11B0A-3D5A-4D2B-ACF2-987095F90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138032"/>
              </p:ext>
            </p:extLst>
          </p:nvPr>
        </p:nvGraphicFramePr>
        <p:xfrm>
          <a:off x="579197" y="1881844"/>
          <a:ext cx="7886701" cy="411515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8292607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8619275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0052833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2330548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978976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994854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359339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0964097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77197683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35504207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080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96920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36.941.839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22.920.002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0461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8.876.684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8.879.204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4.934.601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309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2892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60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6986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21.422.160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21.422.160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13.318.911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8860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11.767.768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209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943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11.597.437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9489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1395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063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3.117.588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3.117.588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1.382.431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5071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Escritorio Empresa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8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69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830.283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7226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181.309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763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489719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226.512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405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8758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743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1363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44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3.695.328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4.565.316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3.864.255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439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386.818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386.779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846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2.822.518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2.822.518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2.368.386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6329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393.180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178.167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662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2953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421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52324" y="707791"/>
            <a:ext cx="8049055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7896A16-57B9-45C3-B69F-E6C553700C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7544" y="644825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3228" y="1582789"/>
            <a:ext cx="8058151" cy="242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9403454-4418-4120-AF58-BCBCE8690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742254"/>
              </p:ext>
            </p:extLst>
          </p:nvPr>
        </p:nvGraphicFramePr>
        <p:xfrm>
          <a:off x="552324" y="1916866"/>
          <a:ext cx="8039354" cy="2990290"/>
        </p:xfrm>
        <a:graphic>
          <a:graphicData uri="http://schemas.openxmlformats.org/drawingml/2006/table">
            <a:tbl>
              <a:tblPr/>
              <a:tblGrid>
                <a:gridCol w="269416">
                  <a:extLst>
                    <a:ext uri="{9D8B030D-6E8A-4147-A177-3AD203B41FA5}">
                      <a16:colId xmlns:a16="http://schemas.microsoft.com/office/drawing/2014/main" val="2729210384"/>
                    </a:ext>
                  </a:extLst>
                </a:gridCol>
                <a:gridCol w="269416">
                  <a:extLst>
                    <a:ext uri="{9D8B030D-6E8A-4147-A177-3AD203B41FA5}">
                      <a16:colId xmlns:a16="http://schemas.microsoft.com/office/drawing/2014/main" val="2161105675"/>
                    </a:ext>
                  </a:extLst>
                </a:gridCol>
                <a:gridCol w="269416">
                  <a:extLst>
                    <a:ext uri="{9D8B030D-6E8A-4147-A177-3AD203B41FA5}">
                      <a16:colId xmlns:a16="http://schemas.microsoft.com/office/drawing/2014/main" val="2762866669"/>
                    </a:ext>
                  </a:extLst>
                </a:gridCol>
                <a:gridCol w="3039004">
                  <a:extLst>
                    <a:ext uri="{9D8B030D-6E8A-4147-A177-3AD203B41FA5}">
                      <a16:colId xmlns:a16="http://schemas.microsoft.com/office/drawing/2014/main" val="2981791896"/>
                    </a:ext>
                  </a:extLst>
                </a:gridCol>
                <a:gridCol w="722033">
                  <a:extLst>
                    <a:ext uri="{9D8B030D-6E8A-4147-A177-3AD203B41FA5}">
                      <a16:colId xmlns:a16="http://schemas.microsoft.com/office/drawing/2014/main" val="201075081"/>
                    </a:ext>
                  </a:extLst>
                </a:gridCol>
                <a:gridCol w="722033">
                  <a:extLst>
                    <a:ext uri="{9D8B030D-6E8A-4147-A177-3AD203B41FA5}">
                      <a16:colId xmlns:a16="http://schemas.microsoft.com/office/drawing/2014/main" val="3850999929"/>
                    </a:ext>
                  </a:extLst>
                </a:gridCol>
                <a:gridCol w="722033">
                  <a:extLst>
                    <a:ext uri="{9D8B030D-6E8A-4147-A177-3AD203B41FA5}">
                      <a16:colId xmlns:a16="http://schemas.microsoft.com/office/drawing/2014/main" val="845959517"/>
                    </a:ext>
                  </a:extLst>
                </a:gridCol>
                <a:gridCol w="722033">
                  <a:extLst>
                    <a:ext uri="{9D8B030D-6E8A-4147-A177-3AD203B41FA5}">
                      <a16:colId xmlns:a16="http://schemas.microsoft.com/office/drawing/2014/main" val="1359056382"/>
                    </a:ext>
                  </a:extLst>
                </a:gridCol>
                <a:gridCol w="657373">
                  <a:extLst>
                    <a:ext uri="{9D8B030D-6E8A-4147-A177-3AD203B41FA5}">
                      <a16:colId xmlns:a16="http://schemas.microsoft.com/office/drawing/2014/main" val="1657590968"/>
                    </a:ext>
                  </a:extLst>
                </a:gridCol>
                <a:gridCol w="646597">
                  <a:extLst>
                    <a:ext uri="{9D8B030D-6E8A-4147-A177-3AD203B41FA5}">
                      <a16:colId xmlns:a16="http://schemas.microsoft.com/office/drawing/2014/main" val="2284780766"/>
                    </a:ext>
                  </a:extLst>
                </a:gridCol>
              </a:tblGrid>
              <a:tr h="2396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647984"/>
                  </a:ext>
                </a:extLst>
              </a:tr>
              <a:tr h="3940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347324"/>
                  </a:ext>
                </a:extLst>
              </a:tr>
              <a:tr h="1688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39.811.065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22.845.793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670522"/>
                  </a:ext>
                </a:extLst>
              </a:tr>
              <a:tr h="128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409836"/>
                  </a:ext>
                </a:extLst>
              </a:tr>
              <a:tr h="128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39.739.252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39.739.252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22.802.043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983027"/>
                  </a:ext>
                </a:extLst>
              </a:tr>
              <a:tr h="128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08519"/>
                  </a:ext>
                </a:extLst>
              </a:tr>
              <a:tr h="128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423102"/>
                  </a:ext>
                </a:extLst>
              </a:tr>
              <a:tr h="128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21.875.756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03177"/>
                  </a:ext>
                </a:extLst>
              </a:tr>
              <a:tr h="128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1.688.933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347859"/>
                  </a:ext>
                </a:extLst>
              </a:tr>
              <a:tr h="128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775.416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256060"/>
                  </a:ext>
                </a:extLst>
              </a:tr>
              <a:tr h="128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229570"/>
                  </a:ext>
                </a:extLst>
              </a:tr>
              <a:tr h="128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3.084.508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447076"/>
                  </a:ext>
                </a:extLst>
              </a:tr>
              <a:tr h="128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23630"/>
                  </a:ext>
                </a:extLst>
              </a:tr>
              <a:tr h="128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4.286.890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246943"/>
                  </a:ext>
                </a:extLst>
              </a:tr>
              <a:tr h="128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3.246.089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143661"/>
                  </a:ext>
                </a:extLst>
              </a:tr>
              <a:tr h="128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3.370.328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91865"/>
                  </a:ext>
                </a:extLst>
              </a:tr>
              <a:tr h="128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y Consorcios Tecnológicos - CORFO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3.173.592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05862"/>
                  </a:ext>
                </a:extLst>
              </a:tr>
              <a:tr h="128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14767"/>
                  </a:ext>
                </a:extLst>
              </a:tr>
              <a:tr h="257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Normalización y Oficina Internacional de Pesos y Medidas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453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8736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5549</TotalTime>
  <Words>7671</Words>
  <Application>Microsoft Office PowerPoint</Application>
  <PresentationFormat>Presentación en pantalla (4:3)</PresentationFormat>
  <Paragraphs>4307</Paragraphs>
  <Slides>29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Arial</vt:lpstr>
      <vt:lpstr>Calibri</vt:lpstr>
      <vt:lpstr>1_Tema de Office</vt:lpstr>
      <vt:lpstr>EJECUCIÓN ACUMULADA DE GASTOS PRESUPUESTARIOS AL MES DE JULIO DE 2021 PARTIDA 07: MINISTERIO DE ECONOMÍA, FOMENTO Y TURISMO</vt:lpstr>
      <vt:lpstr>EJECUCIÓN ACUMULADA DE GASTOS A JULIO DE 2021  PARTIDA 07 MINISTERIO DE ECONOMÍA, FOMENTO Y TURISMO</vt:lpstr>
      <vt:lpstr>Presentación de PowerPoint</vt:lpstr>
      <vt:lpstr>Presentación de PowerPoint</vt:lpstr>
      <vt:lpstr>EJECUCIÓN ACUMULADA DE GASTOS A JULIO DE 2021  PARTIDA 07 MINISTERIO DE ECONOMÍA, FOMENTO Y TURISMO</vt:lpstr>
      <vt:lpstr>EJECUCIÓN ACUMULADA DE GASTOS A JULIO DE 2021  PARTIDA 07 RESUMEN POR CAPÍTULOS</vt:lpstr>
      <vt:lpstr>EJECUCIÓN ACUMULADA DE GASTOS A JULIO DE 2021  PARTIDA 07 RESUMEN FET – Covid - 19 </vt:lpstr>
      <vt:lpstr>EJECUCIÓN ACUMULADA DE GASTOS A JULIO DE 2021  PARTIDA 07. CAPÍTULO 01. PROGRAMA 01: SUBSECRETARÍA DE ECONOMÍA Y EMPRESAS DE MENOR TAMAÑO</vt:lpstr>
      <vt:lpstr>EJECUCIÓN ACUMULADA DE GASTOS A JULIO DE 2021  PARTIDA 07. CAPÍTULO 01. PROGRAMA 07: PROGRAMA FONDO DE INNOVACIÓN PARA LA COMPETITIVIDAD</vt:lpstr>
      <vt:lpstr>EJECUCIÓN ACUMULADA DE GASTOS A JULIO DE 2021  PARTIDA 07. CAPÍTULO 02. PROGRAMA 01: SERVICIO NACIONAL DEL CONSUMIDOR</vt:lpstr>
      <vt:lpstr>EJECUCIÓN ACUMULADA DE GASTOS A JULIO DE 2021  PARTIDA 07. CAPÍTULO 03. PROGRAMA 01: SUBSECRETARÍA DE PESCA Y ACUICULTURA</vt:lpstr>
      <vt:lpstr>EJECUCIÓN ACUMULADA DE GASTOS A JULIO DE 2021  PARTIDA 07. CAPÍTULO 04. PROGRAMA 01: SERVICIO NACIONAL DE PESCA Y ACUICULTURA</vt:lpstr>
      <vt:lpstr>EJECUCIÓN ACUMULADA DE GASTOS A JULIO DE 2021  PARTIDA 07. CAPÍTULO 06. PROGRAMA 01: CORPORACIÓN DE FOMENTO DE LA PRODUCCIÓN</vt:lpstr>
      <vt:lpstr>EJECUCIÓN ACUMULADA DE GASTOS A JULIO DE 2021  PARTIDA 07. CAPÍTULO 06. PROGRAMA 01: CORPORACIÓN DE FOMENTO DE LA PRODUCCIÓN</vt:lpstr>
      <vt:lpstr>EJECUCIÓN ACUMULADA DE GASTOS A JULIO DE 2021  PARTIDA 07. CAPÍTULO 06. PROGRAMA 01: CORPORACIÓN DE FOMENTO DE LA PRODUCCIÓN</vt:lpstr>
      <vt:lpstr>EJECUCIÓN ACUMULADA DE GASTOS A JULIO DE 2021  PARTIDA 07. CAPÍTULO 07. PROGRAMA 01: INSTITUTO NACIONAL DE ESTADÍSTICAS</vt:lpstr>
      <vt:lpstr>EJECUCIÓN ACUMULADA DE GASTOS A JULIO DE 2021  PARTIDA 07. CAPÍTULO 07. PROGRAMA 02: PROGRAMA CENSOS</vt:lpstr>
      <vt:lpstr>EJECUCIÓN ACUMULADA DE GASTOS A JULIO DE 2021  PARTIDA 07. CAPÍTULO 07. PROGRAMA 08: FISCALÍA NACIONAL ECONÓMICA</vt:lpstr>
      <vt:lpstr>EJECUCIÓN ACUMULADA DE GASTOS A JULIO DE 2021  PARTIDA 07. CAPÍTULO 09. PROGRAMA 01: SERVICIO NACIONAL DE TURISMO</vt:lpstr>
      <vt:lpstr>EJECUCIÓN ACUMULADA DE GASTOS A JULIO DE 2021  PARTIDA 07. CAPÍTULO 09. PROGRAMA 50: SERVICIO NACIONAL DE TURISMO PARTIDA 07 FET – Covid - 19 </vt:lpstr>
      <vt:lpstr>EJECUCIÓN ACUMULADA DE GASTOS A JULIO DE 2021  PARTIDA 07. CAPÍTULO 09. PROGRAMA 03: PROGRAMA DE PROMOCIÓN INTERNACIONAL</vt:lpstr>
      <vt:lpstr>EJECUCIÓN ACUMULADA DE GASTOS A JULIO DE 2021  PARTIDA 07. CAPÍTULO 16. PROGRAMA 01: SERVICIO DE COOPERACIÓN TÉCNICA</vt:lpstr>
      <vt:lpstr>EJECUCIÓN ACUMULADA DE GASTOS A JULIO DE 2021  PARTIDA 07. CAPÍTULO 16. PROGRAMA 50: SERVICIO DE COOPERACIÓN TÉCNICA  FET – Covid - 19 </vt:lpstr>
      <vt:lpstr>EJECUCIÓN ACUMULADA DE GASTOS A JULIO DE 2021  PARTIDA 07. CAPÍTULO 19. PROGRAMA 01: COMITÉ INNOVA CHILE</vt:lpstr>
      <vt:lpstr>EJECUCIÓN ACUMULADA DE GASTOS A JULIO DE 2021  PARTIDA 07. CAPÍTULO 21. PROGRAMA 01: AGENCIA DE PROMOCIÓN DE LA INVERSIÓN EXTRANJERA</vt:lpstr>
      <vt:lpstr>EJECUCIÓN ACUMULADA DE GASTOS A JULIO DE 2021  PARTIDA 07. CAPÍTULO 23. PROGRAMA 01: INSTITUTO NACIONAL DE PROPIEDAD INDUSTRIAL</vt:lpstr>
      <vt:lpstr>EJECUCIÓN ACUMULADA DE GASTOS A JULIO DE 2021  PARTIDA 07. CAPÍTULO 24. PROGRAMA 01: SUBSECRETARÍA DE TURISMO</vt:lpstr>
      <vt:lpstr>EJECUCIÓN ACUMULADA DE GASTOS A JULIO DE 2021  PARTIDA 07. CAPÍTULO 25. PROGRAMA 01: SUPERINTENDENCIA DE INSOLVENCIA Y REEMPRENDIMIENTO</vt:lpstr>
      <vt:lpstr>EJECUCIÓN ACUMULADA DE GASTOS A JULIO DE 2021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427</cp:revision>
  <cp:lastPrinted>2019-10-14T18:23:01Z</cp:lastPrinted>
  <dcterms:created xsi:type="dcterms:W3CDTF">2016-06-23T13:38:47Z</dcterms:created>
  <dcterms:modified xsi:type="dcterms:W3CDTF">2021-09-16T21:12:59Z</dcterms:modified>
</cp:coreProperties>
</file>