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6" r:id="rId4"/>
    <p:sldId id="301" r:id="rId5"/>
    <p:sldId id="305" r:id="rId6"/>
    <p:sldId id="264" r:id="rId7"/>
    <p:sldId id="263" r:id="rId8"/>
    <p:sldId id="311" r:id="rId9"/>
    <p:sldId id="265" r:id="rId10"/>
    <p:sldId id="269" r:id="rId11"/>
    <p:sldId id="271" r:id="rId12"/>
    <p:sldId id="314" r:id="rId13"/>
    <p:sldId id="273" r:id="rId14"/>
    <p:sldId id="274" r:id="rId15"/>
    <p:sldId id="275" r:id="rId16"/>
    <p:sldId id="276" r:id="rId17"/>
    <p:sldId id="278" r:id="rId18"/>
    <p:sldId id="313" r:id="rId19"/>
    <p:sldId id="272" r:id="rId20"/>
    <p:sldId id="280" r:id="rId21"/>
    <p:sldId id="281" r:id="rId22"/>
    <p:sldId id="282" r:id="rId23"/>
    <p:sldId id="284" r:id="rId24"/>
    <p:sldId id="286" r:id="rId25"/>
    <p:sldId id="287" r:id="rId26"/>
    <p:sldId id="288" r:id="rId27"/>
    <p:sldId id="289" r:id="rId28"/>
    <p:sldId id="292" r:id="rId29"/>
    <p:sldId id="293" r:id="rId30"/>
    <p:sldId id="297" r:id="rId31"/>
    <p:sldId id="303" r:id="rId32"/>
    <p:sldId id="307" r:id="rId33"/>
    <p:sldId id="295" r:id="rId34"/>
    <p:sldId id="296" r:id="rId3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TRABAJO%2010%20SEPTIEMBRE\2021\Ejecuci&#243;n\Planillas\05_202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49-44D0-9E79-C24178341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49-44D0-9E79-C24178341E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49-44D0-9E79-C24178341E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49-44D0-9E79-C24178341E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49-44D0-9E79-C24178341E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F49-44D0-9E79-C24178341E9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05'!$C$62:$C$68</c:f>
              <c:strCache>
                <c:ptCount val="7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Adquisición de Activos Financieros</c:v>
                </c:pt>
                <c:pt idx="6">
                  <c:v>Otros</c:v>
                </c:pt>
              </c:strCache>
            </c:strRef>
          </c:cat>
          <c:val>
            <c:numRef>
              <c:f>'Partida 05'!$D$62:$D$68</c:f>
              <c:numCache>
                <c:formatCode>#,##0</c:formatCode>
                <c:ptCount val="7"/>
                <c:pt idx="0">
                  <c:v>1439199493</c:v>
                </c:pt>
                <c:pt idx="1">
                  <c:v>263335813</c:v>
                </c:pt>
                <c:pt idx="2">
                  <c:v>326641252</c:v>
                </c:pt>
                <c:pt idx="3">
                  <c:v>873572616</c:v>
                </c:pt>
                <c:pt idx="4">
                  <c:v>637496452</c:v>
                </c:pt>
                <c:pt idx="5">
                  <c:v>138107040</c:v>
                </c:pt>
                <c:pt idx="6">
                  <c:v>68972901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49-44D0-9E79-C24178341E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04304355285277E-2"/>
          <c:y val="0.81670689770305749"/>
          <c:w val="0.97600337209504462"/>
          <c:h val="0.16663117063030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4A-4697-8F87-C81577D5744B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8.7606442260290407E-2</c:v>
                </c:pt>
                <c:pt idx="2">
                  <c:v>0.15828133008788756</c:v>
                </c:pt>
                <c:pt idx="3">
                  <c:v>0.22297650874160663</c:v>
                </c:pt>
                <c:pt idx="4">
                  <c:v>0.29921990145771737</c:v>
                </c:pt>
                <c:pt idx="5">
                  <c:v>0.38018378484505655</c:v>
                </c:pt>
                <c:pt idx="6">
                  <c:v>0.43138011155768513</c:v>
                </c:pt>
                <c:pt idx="7">
                  <c:v>0.50805488440707725</c:v>
                </c:pt>
                <c:pt idx="8">
                  <c:v>0.59443466123328881</c:v>
                </c:pt>
                <c:pt idx="9">
                  <c:v>0.67401260364887439</c:v>
                </c:pt>
                <c:pt idx="10">
                  <c:v>0.7688018960053985</c:v>
                </c:pt>
                <c:pt idx="11">
                  <c:v>0.93769693551668554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4A-4697-8F87-C81577D5744B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63406429252899E-2"/>
                  <c:y val="-2.33085466534255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4A-4697-8F87-C81577D5744B}"/>
                </c:ext>
              </c:extLst>
            </c:dLbl>
            <c:dLbl>
              <c:idx val="4"/>
              <c:layout>
                <c:manualLayout>
                  <c:x val="-1.6453952971058269E-2"/>
                  <c:y val="6.32963986339067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4A-4697-8F87-C81577D5744B}"/>
                </c:ext>
              </c:extLst>
            </c:dLbl>
            <c:dLbl>
              <c:idx val="5"/>
              <c:layout>
                <c:manualLayout>
                  <c:x val="-3.0120026867286067E-2"/>
                  <c:y val="-2.6797934836681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4A-4697-8F87-C81577D5744B}"/>
                </c:ext>
              </c:extLst>
            </c:dLbl>
            <c:dLbl>
              <c:idx val="6"/>
              <c:layout>
                <c:manualLayout>
                  <c:x val="-4.1052885984268407E-2"/>
                  <c:y val="-1.7332913493803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4A-4697-8F87-C81577D5744B}"/>
                </c:ext>
              </c:extLst>
            </c:dLbl>
            <c:dLbl>
              <c:idx val="7"/>
              <c:layout>
                <c:manualLayout>
                  <c:x val="-5.542959572310005E-2"/>
                  <c:y val="-5.334731970345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4A-4697-8F87-C81577D5744B}"/>
                </c:ext>
              </c:extLst>
            </c:dLbl>
            <c:dLbl>
              <c:idx val="8"/>
              <c:layout>
                <c:manualLayout>
                  <c:x val="-6.6362454840082186E-2"/>
                  <c:y val="-2.021974500338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4A-4697-8F87-C81577D5744B}"/>
                </c:ext>
              </c:extLst>
            </c:dLbl>
            <c:dLbl>
              <c:idx val="9"/>
              <c:layout>
                <c:manualLayout>
                  <c:x val="-5.542959572310005E-2"/>
                  <c:y val="-5.807983037489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4A-4697-8F87-C81577D57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Gores!$D$78:$J$78</c:f>
              <c:numCache>
                <c:formatCode>0.0%</c:formatCode>
                <c:ptCount val="7"/>
                <c:pt idx="0">
                  <c:v>2.7416861986434199E-2</c:v>
                </c:pt>
                <c:pt idx="1">
                  <c:v>0.11289587233845635</c:v>
                </c:pt>
                <c:pt idx="2">
                  <c:v>0.17372946894207736</c:v>
                </c:pt>
                <c:pt idx="3">
                  <c:v>0.24725812238632031</c:v>
                </c:pt>
                <c:pt idx="4">
                  <c:v>0.29994582444599238</c:v>
                </c:pt>
                <c:pt idx="5">
                  <c:v>0.3646447607859668</c:v>
                </c:pt>
                <c:pt idx="6">
                  <c:v>0.42720565286775436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4A-4697-8F87-C81577D57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73367156000</c:v>
                </c:pt>
                <c:pt idx="1">
                  <c:v>15642940000</c:v>
                </c:pt>
                <c:pt idx="2">
                  <c:v>699733127000</c:v>
                </c:pt>
                <c:pt idx="3">
                  <c:v>7890877000</c:v>
                </c:pt>
                <c:pt idx="4">
                  <c:v>45795013000</c:v>
                </c:pt>
                <c:pt idx="5">
                  <c:v>73793298000</c:v>
                </c:pt>
                <c:pt idx="6">
                  <c:v>100491154000</c:v>
                </c:pt>
                <c:pt idx="7">
                  <c:v>1221214788000</c:v>
                </c:pt>
                <c:pt idx="8">
                  <c:v>30690271000</c:v>
                </c:pt>
                <c:pt idx="9">
                  <c:v>369591607000</c:v>
                </c:pt>
                <c:pt idx="10">
                  <c:v>1278446244000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3-4DA0-BE67-F755B8832E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5-4546-98E2-C3CDE21A55AC}"/>
            </c:ext>
          </c:extLst>
        </c:ser>
        <c:ser>
          <c:idx val="0"/>
          <c:order val="1"/>
          <c:tx>
            <c:strRef>
              <c:f>'Partida 05'!$C$30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05'!$D$30:$O$30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5.9244172298822263E-2</c:v>
                </c:pt>
                <c:pt idx="2">
                  <c:v>8.7452600179805273E-2</c:v>
                </c:pt>
                <c:pt idx="3">
                  <c:v>8.5128923209441223E-2</c:v>
                </c:pt>
                <c:pt idx="4">
                  <c:v>9.6878825438348443E-2</c:v>
                </c:pt>
                <c:pt idx="5">
                  <c:v>8.518769970793795E-2</c:v>
                </c:pt>
                <c:pt idx="6">
                  <c:v>9.1813213369185173E-2</c:v>
                </c:pt>
                <c:pt idx="7">
                  <c:v>7.9025796040021051E-2</c:v>
                </c:pt>
                <c:pt idx="8">
                  <c:v>7.6403167185014817E-2</c:v>
                </c:pt>
                <c:pt idx="9">
                  <c:v>8.2932522547559909E-2</c:v>
                </c:pt>
                <c:pt idx="10">
                  <c:v>7.4454125717906106E-2</c:v>
                </c:pt>
                <c:pt idx="11">
                  <c:v>0.12242572588492372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95-4546-98E2-C3CDE21A55AC}"/>
            </c:ext>
          </c:extLst>
        </c:ser>
        <c:ser>
          <c:idx val="1"/>
          <c:order val="2"/>
          <c:tx>
            <c:strRef>
              <c:f>'Partida 05'!$C$31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95-4546-98E2-C3CDE21A55AC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95-4546-98E2-C3CDE21A55AC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95-4546-98E2-C3CDE21A55AC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95-4546-98E2-C3CDE21A55AC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95-4546-98E2-C3CDE21A55AC}"/>
                </c:ext>
              </c:extLst>
            </c:dLbl>
            <c:dLbl>
              <c:idx val="5"/>
              <c:layout>
                <c:manualLayout>
                  <c:x val="4.17318727177882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95-4546-98E2-C3CDE21A55AC}"/>
                </c:ext>
              </c:extLst>
            </c:dLbl>
            <c:dLbl>
              <c:idx val="6"/>
              <c:layout>
                <c:manualLayout>
                  <c:x val="6.25978090766823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95-4546-98E2-C3CDE21A5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05'!$D$31:$J$31</c:f>
              <c:numCache>
                <c:formatCode>0.0%</c:formatCode>
                <c:ptCount val="7"/>
                <c:pt idx="0">
                  <c:v>6.3622785033558837E-2</c:v>
                </c:pt>
                <c:pt idx="1">
                  <c:v>7.4777301704173821E-2</c:v>
                </c:pt>
                <c:pt idx="2">
                  <c:v>7.6169460920655269E-2</c:v>
                </c:pt>
                <c:pt idx="3">
                  <c:v>7.6520455049231093E-2</c:v>
                </c:pt>
                <c:pt idx="4">
                  <c:v>6.7302361916824829E-2</c:v>
                </c:pt>
                <c:pt idx="5">
                  <c:v>8.4954398603272099E-2</c:v>
                </c:pt>
                <c:pt idx="6">
                  <c:v>7.1674089514278963E-2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95-4546-98E2-C3CDE21A55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2019 - 2020 - 2021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8D-4641-A9B0-5CC665C59A56}"/>
            </c:ext>
          </c:extLst>
        </c:ser>
        <c:ser>
          <c:idx val="0"/>
          <c:order val="1"/>
          <c:tx>
            <c:strRef>
              <c:f>'Partida 05'!$C$24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05'!$D$24:$O$24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0.12040572949883624</c:v>
                </c:pt>
                <c:pt idx="2">
                  <c:v>0.20864983495778736</c:v>
                </c:pt>
                <c:pt idx="3">
                  <c:v>0.29461842451990083</c:v>
                </c:pt>
                <c:pt idx="4">
                  <c:v>0.39640037658604882</c:v>
                </c:pt>
                <c:pt idx="5">
                  <c:v>0.47319999113965738</c:v>
                </c:pt>
                <c:pt idx="6">
                  <c:v>0.55412135433073872</c:v>
                </c:pt>
                <c:pt idx="7">
                  <c:v>0.62636977229492707</c:v>
                </c:pt>
                <c:pt idx="8">
                  <c:v>0.71281777494419774</c:v>
                </c:pt>
                <c:pt idx="9">
                  <c:v>0.77786916724727373</c:v>
                </c:pt>
                <c:pt idx="10">
                  <c:v>0.85130526776625637</c:v>
                </c:pt>
                <c:pt idx="11">
                  <c:v>0.96213021713773828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8D-4641-A9B0-5CC665C59A56}"/>
            </c:ext>
          </c:extLst>
        </c:ser>
        <c:ser>
          <c:idx val="1"/>
          <c:order val="2"/>
          <c:tx>
            <c:strRef>
              <c:f>'Partida 05'!$C$25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8D-4641-A9B0-5CC665C59A56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8D-4641-A9B0-5CC665C59A56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8D-4641-A9B0-5CC665C59A56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8D-4641-A9B0-5CC665C59A56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8D-4641-A9B0-5CC665C59A56}"/>
                </c:ext>
              </c:extLst>
            </c:dLbl>
            <c:dLbl>
              <c:idx val="5"/>
              <c:layout>
                <c:manualLayout>
                  <c:x val="-2.2020363114053865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D-4641-A9B0-5CC665C59A56}"/>
                </c:ext>
              </c:extLst>
            </c:dLbl>
            <c:dLbl>
              <c:idx val="6"/>
              <c:layout>
                <c:manualLayout>
                  <c:x val="-3.7434617293891567E-2"/>
                  <c:y val="3.990929135153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8D-4641-A9B0-5CC665C59A56}"/>
                </c:ext>
              </c:extLst>
            </c:dLbl>
            <c:dLbl>
              <c:idx val="7"/>
              <c:layout>
                <c:manualLayout>
                  <c:x val="-7.707127089918861E-2"/>
                  <c:y val="-1.0884352186783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8D-4641-A9B0-5CC665C59A56}"/>
                </c:ext>
              </c:extLst>
            </c:dLbl>
            <c:dLbl>
              <c:idx val="8"/>
              <c:layout>
                <c:manualLayout>
                  <c:x val="-6.3859053030756202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8D-4641-A9B0-5CC665C59A56}"/>
                </c:ext>
              </c:extLst>
            </c:dLbl>
            <c:dLbl>
              <c:idx val="9"/>
              <c:layout>
                <c:manualLayout>
                  <c:x val="-5.5050907785134662E-2"/>
                  <c:y val="-1.8140586977972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8D-4641-A9B0-5CC665C59A56}"/>
                </c:ext>
              </c:extLst>
            </c:dLbl>
            <c:dLbl>
              <c:idx val="10"/>
              <c:layout>
                <c:manualLayout>
                  <c:x val="-6.1657016719350984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8D-4641-A9B0-5CC665C59A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05'!$D$25:$J$25</c:f>
              <c:numCache>
                <c:formatCode>0.0%</c:formatCode>
                <c:ptCount val="7"/>
                <c:pt idx="0">
                  <c:v>6.3622785033558837E-2</c:v>
                </c:pt>
                <c:pt idx="1">
                  <c:v>0.13896817705921116</c:v>
                </c:pt>
                <c:pt idx="2">
                  <c:v>0.21452978980909504</c:v>
                </c:pt>
                <c:pt idx="3">
                  <c:v>0.29013708826368817</c:v>
                </c:pt>
                <c:pt idx="4">
                  <c:v>0.35609204786163218</c:v>
                </c:pt>
                <c:pt idx="5">
                  <c:v>0.43410989317534282</c:v>
                </c:pt>
                <c:pt idx="6">
                  <c:v>0.5049625082800473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18D-4641-A9B0-5CC665C59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E-49D0-ABCE-37194D619B66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5.3161973127713147E-2</c:v>
                </c:pt>
                <c:pt idx="2">
                  <c:v>7.1835602236083901E-2</c:v>
                </c:pt>
                <c:pt idx="3">
                  <c:v>6.2261506799505574E-2</c:v>
                </c:pt>
                <c:pt idx="4">
                  <c:v>6.7474466678398154E-2</c:v>
                </c:pt>
                <c:pt idx="5">
                  <c:v>8.29165950297652E-2</c:v>
                </c:pt>
                <c:pt idx="6">
                  <c:v>5.2519793137565308E-2</c:v>
                </c:pt>
                <c:pt idx="7">
                  <c:v>7.310027062726375E-2</c:v>
                </c:pt>
                <c:pt idx="8">
                  <c:v>6.6858959472708798E-2</c:v>
                </c:pt>
                <c:pt idx="9">
                  <c:v>7.9737804917091176E-2</c:v>
                </c:pt>
                <c:pt idx="10">
                  <c:v>9.3351017868910147E-2</c:v>
                </c:pt>
                <c:pt idx="11">
                  <c:v>0.16769369383540089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FE-49D0-ABCE-37194D619B66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5.5511314125724293E-3"/>
                  <c:y val="-8.4361660701343169E-3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FE-49D0-ABCE-37194D619B66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E-49D0-ABCE-37194D619B66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FE-49D0-ABCE-37194D619B66}"/>
                </c:ext>
              </c:extLst>
            </c:dLbl>
            <c:dLbl>
              <c:idx val="3"/>
              <c:layout>
                <c:manualLayout>
                  <c:x val="8.4003369967824877E-3"/>
                  <c:y val="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FE-49D0-ABCE-37194D619B66}"/>
                </c:ext>
              </c:extLst>
            </c:dLbl>
            <c:dLbl>
              <c:idx val="4"/>
              <c:layout>
                <c:manualLayout>
                  <c:x val="1.1102047188606284E-2"/>
                  <c:y val="5.3499728905391768E-3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FE-49D0-ABCE-37194D619B66}"/>
                </c:ext>
              </c:extLst>
            </c:dLbl>
            <c:dLbl>
              <c:idx val="5"/>
              <c:layout>
                <c:manualLayout>
                  <c:x val="1.1102047188606284E-2"/>
                  <c:y val="-8.5390143335451162E-3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FE-49D0-ABCE-37194D619B66}"/>
                </c:ext>
              </c:extLst>
            </c:dLbl>
            <c:dLbl>
              <c:idx val="6"/>
              <c:layout>
                <c:manualLayout>
                  <c:x val="8.2157521197610828E-3"/>
                  <c:y val="-1.7901187413012255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FE-49D0-ABCE-37194D619B66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FE-49D0-ABCE-37194D619B66}"/>
                </c:ext>
              </c:extLst>
            </c:dLbl>
            <c:dLbl>
              <c:idx val="8"/>
              <c:layout>
                <c:manualLayout>
                  <c:x val="1.1249758217531021E-2"/>
                  <c:y val="-2.2736546347861892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FE-49D0-ABCE-37194D619B66}"/>
                </c:ext>
              </c:extLst>
            </c:dLbl>
            <c:dLbl>
              <c:idx val="9"/>
              <c:layout>
                <c:manualLayout>
                  <c:x val="5.5511314125724293E-3"/>
                  <c:y val="-4.7325106714390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FE-49D0-ABCE-37194D619B66}"/>
                </c:ext>
              </c:extLst>
            </c:dLbl>
            <c:dLbl>
              <c:idx val="10"/>
              <c:layout>
                <c:manualLayout>
                  <c:x val="5.5511314125724293E-3"/>
                  <c:y val="1.1008117932675421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FE-49D0-ABCE-37194D619B66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Gores!$D$134:$J$134</c:f>
              <c:numCache>
                <c:formatCode>0.0%</c:formatCode>
                <c:ptCount val="7"/>
                <c:pt idx="0">
                  <c:v>2.9499665008240503E-2</c:v>
                </c:pt>
                <c:pt idx="1">
                  <c:v>8.5550270595772526E-2</c:v>
                </c:pt>
                <c:pt idx="2">
                  <c:v>6.4941764603004631E-2</c:v>
                </c:pt>
                <c:pt idx="3">
                  <c:v>7.9182498450008451E-2</c:v>
                </c:pt>
                <c:pt idx="4">
                  <c:v>5.8598337951168693E-2</c:v>
                </c:pt>
                <c:pt idx="5">
                  <c:v>7.0711575195238754E-2</c:v>
                </c:pt>
                <c:pt idx="6">
                  <c:v>6.3023148221114156E-2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FE-49D0-ABCE-37194D619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F1-4C2E-A5C2-B26E0394C667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8.9800406455615364E-2</c:v>
                </c:pt>
                <c:pt idx="2">
                  <c:v>0.16230411962148097</c:v>
                </c:pt>
                <c:pt idx="3">
                  <c:v>0.22728968141666009</c:v>
                </c:pt>
                <c:pt idx="4">
                  <c:v>0.3032809298445282</c:v>
                </c:pt>
                <c:pt idx="5">
                  <c:v>0.38515381288069817</c:v>
                </c:pt>
                <c:pt idx="6">
                  <c:v>0.43722841744897983</c:v>
                </c:pt>
                <c:pt idx="7">
                  <c:v>0.51335465035083916</c:v>
                </c:pt>
                <c:pt idx="8">
                  <c:v>0.60060148271701708</c:v>
                </c:pt>
                <c:pt idx="9">
                  <c:v>0.67768851345815162</c:v>
                </c:pt>
                <c:pt idx="10">
                  <c:v>0.77100217387042935</c:v>
                </c:pt>
                <c:pt idx="11">
                  <c:v>0.93321592842771783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7F1-4C2E-A5C2-B26E0394C667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063584260384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F1-4C2E-A5C2-B26E0394C667}"/>
                </c:ext>
              </c:extLst>
            </c:dLbl>
            <c:dLbl>
              <c:idx val="1"/>
              <c:layout>
                <c:manualLayout>
                  <c:x val="-3.5531792130192301E-2"/>
                  <c:y val="2.366255335719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F1-4C2E-A5C2-B26E0394C667}"/>
                </c:ext>
              </c:extLst>
            </c:dLbl>
            <c:dLbl>
              <c:idx val="2"/>
              <c:layout>
                <c:manualLayout>
                  <c:x val="-3.0065362571701153E-2"/>
                  <c:y val="1.89300426857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F1-4C2E-A5C2-B26E0394C667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F1-4C2E-A5C2-B26E0394C667}"/>
                </c:ext>
              </c:extLst>
            </c:dLbl>
            <c:dLbl>
              <c:idx val="4"/>
              <c:layout>
                <c:manualLayout>
                  <c:x val="-1.9132503454718917E-2"/>
                  <c:y val="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F1-4C2E-A5C2-B26E0394C667}"/>
                </c:ext>
              </c:extLst>
            </c:dLbl>
            <c:dLbl>
              <c:idx val="5"/>
              <c:layout>
                <c:manualLayout>
                  <c:x val="-2.4598933013210037E-2"/>
                  <c:y val="3.31275747000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F1-4C2E-A5C2-B26E0394C667}"/>
                </c:ext>
              </c:extLst>
            </c:dLbl>
            <c:dLbl>
              <c:idx val="6"/>
              <c:layout>
                <c:manualLayout>
                  <c:x val="-3.6601148090463803E-2"/>
                  <c:y val="-1.109037530108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F1-4C2E-A5C2-B26E0394C667}"/>
                </c:ext>
              </c:extLst>
            </c:dLbl>
            <c:dLbl>
              <c:idx val="7"/>
              <c:layout>
                <c:manualLayout>
                  <c:x val="-3.0065362571701153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F1-4C2E-A5C2-B26E0394C667}"/>
                </c:ext>
              </c:extLst>
            </c:dLbl>
            <c:dLbl>
              <c:idx val="8"/>
              <c:layout>
                <c:manualLayout>
                  <c:x val="-3.2798577350946712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F1-4C2E-A5C2-B26E0394C667}"/>
                </c:ext>
              </c:extLst>
            </c:dLbl>
            <c:dLbl>
              <c:idx val="9"/>
              <c:layout>
                <c:manualLayout>
                  <c:x val="-4.373143646792905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F1-4C2E-A5C2-B26E0394C667}"/>
                </c:ext>
              </c:extLst>
            </c:dLbl>
            <c:dLbl>
              <c:idx val="10"/>
              <c:layout>
                <c:manualLayout>
                  <c:x val="-2.4598933013210138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F1-4C2E-A5C2-B26E0394C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Gores!$D$130:$J$130</c:f>
              <c:numCache>
                <c:formatCode>0.0%</c:formatCode>
                <c:ptCount val="7"/>
                <c:pt idx="0">
                  <c:v>2.9499665008240503E-2</c:v>
                </c:pt>
                <c:pt idx="1">
                  <c:v>0.1151421994867096</c:v>
                </c:pt>
                <c:pt idx="2">
                  <c:v>0.17847830721562527</c:v>
                </c:pt>
                <c:pt idx="3">
                  <c:v>0.2516255040206703</c:v>
                </c:pt>
                <c:pt idx="4">
                  <c:v>0.30501696187963201</c:v>
                </c:pt>
                <c:pt idx="5">
                  <c:v>0.37147106778448058</c:v>
                </c:pt>
                <c:pt idx="6">
                  <c:v>0.43404123353804985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7F1-4C2E-A5C2-B26E0394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8-43BF-8B35-8501F3FC3910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6.5121185608258858E-2</c:v>
                </c:pt>
                <c:pt idx="2">
                  <c:v>0.10224293812635098</c:v>
                </c:pt>
                <c:pt idx="3">
                  <c:v>6.9421881558648202E-2</c:v>
                </c:pt>
                <c:pt idx="4">
                  <c:v>6.4724760046528051E-2</c:v>
                </c:pt>
                <c:pt idx="5">
                  <c:v>9.6405312337899521E-2</c:v>
                </c:pt>
                <c:pt idx="6">
                  <c:v>6.6003189408415833E-2</c:v>
                </c:pt>
                <c:pt idx="7">
                  <c:v>6.7389218978963814E-2</c:v>
                </c:pt>
                <c:pt idx="8">
                  <c:v>9.9039044005363841E-2</c:v>
                </c:pt>
                <c:pt idx="9">
                  <c:v>6.8347446620379212E-2</c:v>
                </c:pt>
                <c:pt idx="10">
                  <c:v>7.6452930372718081E-2</c:v>
                </c:pt>
                <c:pt idx="11">
                  <c:v>0.13975078863323062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8-43BF-8B35-8501F3FC3910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8-43BF-8B35-8501F3FC3910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8-43BF-8B35-8501F3FC3910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8-43BF-8B35-8501F3FC3910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D8-43BF-8B35-8501F3FC3910}"/>
                </c:ext>
              </c:extLst>
            </c:dLbl>
            <c:dLbl>
              <c:idx val="4"/>
              <c:layout>
                <c:manualLayout>
                  <c:x val="1.3668509583562487E-2"/>
                  <c:y val="-8.703035070105519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D8-43BF-8B35-8501F3FC3910}"/>
                </c:ext>
              </c:extLst>
            </c:dLbl>
            <c:dLbl>
              <c:idx val="5"/>
              <c:layout>
                <c:manualLayout>
                  <c:x val="8.2011057501373916E-3"/>
                  <c:y val="1.424149463177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D8-43BF-8B35-8501F3FC3910}"/>
                </c:ext>
              </c:extLst>
            </c:dLbl>
            <c:dLbl>
              <c:idx val="6"/>
              <c:layout>
                <c:manualLayout>
                  <c:x val="8.2011057501374923E-3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D8-43BF-8B35-8501F3FC3910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D8-43BF-8B35-8501F3FC3910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D8-43BF-8B35-8501F3FC3910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D8-43BF-8B35-8501F3FC3910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D8-43BF-8B35-8501F3FC3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Gores!$D$31:$J$31</c:f>
              <c:numCache>
                <c:formatCode>0.0%</c:formatCode>
                <c:ptCount val="7"/>
                <c:pt idx="0">
                  <c:v>6.2524090935010768E-2</c:v>
                </c:pt>
                <c:pt idx="1">
                  <c:v>8.8642529664950037E-2</c:v>
                </c:pt>
                <c:pt idx="2">
                  <c:v>0.10362074474252347</c:v>
                </c:pt>
                <c:pt idx="3">
                  <c:v>7.0635142711644061E-2</c:v>
                </c:pt>
                <c:pt idx="4">
                  <c:v>6.8285816171019351E-2</c:v>
                </c:pt>
                <c:pt idx="5">
                  <c:v>0.10005850834207289</c:v>
                </c:pt>
                <c:pt idx="6">
                  <c:v>6.7068268445135429E-2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6D8-43BF-8B35-8501F3FC3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B1-422D-95C1-1081A488BBFA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0.1259861050015047</c:v>
                </c:pt>
                <c:pt idx="2">
                  <c:v>0.22801455627122277</c:v>
                </c:pt>
                <c:pt idx="3">
                  <c:v>0.29606790789520798</c:v>
                </c:pt>
                <c:pt idx="4">
                  <c:v>0.3669273238514692</c:v>
                </c:pt>
                <c:pt idx="5">
                  <c:v>0.46333263618936871</c:v>
                </c:pt>
                <c:pt idx="6">
                  <c:v>0.52933582559778458</c:v>
                </c:pt>
                <c:pt idx="7">
                  <c:v>0.59621275280107355</c:v>
                </c:pt>
                <c:pt idx="8">
                  <c:v>0.69286487920366135</c:v>
                </c:pt>
                <c:pt idx="9">
                  <c:v>0.73062751045427721</c:v>
                </c:pt>
                <c:pt idx="10">
                  <c:v>0.80266282241418629</c:v>
                </c:pt>
                <c:pt idx="11">
                  <c:v>0.87288969344605727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B1-422D-95C1-1081A488BBFA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B1-422D-95C1-1081A488BBFA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B1-422D-95C1-1081A488BBFA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B1-422D-95C1-1081A488BBFA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B1-422D-95C1-1081A488BBFA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B1-422D-95C1-1081A488BBFA}"/>
                </c:ext>
              </c:extLst>
            </c:dLbl>
            <c:dLbl>
              <c:idx val="5"/>
              <c:layout>
                <c:manualLayout>
                  <c:x val="-6.0130725143402362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B1-422D-95C1-1081A488BBFA}"/>
                </c:ext>
              </c:extLst>
            </c:dLbl>
            <c:dLbl>
              <c:idx val="6"/>
              <c:layout>
                <c:manualLayout>
                  <c:x val="-7.1063584260384546E-2"/>
                  <c:y val="-1.419753201431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B1-422D-95C1-1081A488BBFA}"/>
                </c:ext>
              </c:extLst>
            </c:dLbl>
            <c:dLbl>
              <c:idx val="7"/>
              <c:layout>
                <c:manualLayout>
                  <c:x val="-3.0065362571701153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B1-422D-95C1-1081A488BBFA}"/>
                </c:ext>
              </c:extLst>
            </c:dLbl>
            <c:dLbl>
              <c:idx val="8"/>
              <c:layout>
                <c:manualLayout>
                  <c:x val="-4.0998221688683396E-2"/>
                  <c:y val="3.786008537151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B1-422D-95C1-1081A488BBFA}"/>
                </c:ext>
              </c:extLst>
            </c:dLbl>
            <c:dLbl>
              <c:idx val="9"/>
              <c:layout>
                <c:manualLayout>
                  <c:x val="-4.9197866026420171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B1-422D-95C1-1081A488B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Gores!$D$26:$J$26</c:f>
              <c:numCache>
                <c:formatCode>0.0%</c:formatCode>
                <c:ptCount val="7"/>
                <c:pt idx="0">
                  <c:v>6.2524090935010768E-2</c:v>
                </c:pt>
                <c:pt idx="1">
                  <c:v>0.14984125269356491</c:v>
                </c:pt>
                <c:pt idx="2">
                  <c:v>0.25235092436762063</c:v>
                </c:pt>
                <c:pt idx="3">
                  <c:v>0.32171910699723094</c:v>
                </c:pt>
                <c:pt idx="4">
                  <c:v>0.38756186614743171</c:v>
                </c:pt>
                <c:pt idx="5">
                  <c:v>0.48275287783164578</c:v>
                </c:pt>
                <c:pt idx="6">
                  <c:v>0.5442527678996526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0B1-422D-95C1-1081A488B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9-4DA1-A7D0-A775D1C494B7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5.2436877715962935E-2</c:v>
                </c:pt>
                <c:pt idx="2">
                  <c:v>6.9974066705345561E-2</c:v>
                </c:pt>
                <c:pt idx="3">
                  <c:v>6.1812470318986422E-2</c:v>
                </c:pt>
                <c:pt idx="4">
                  <c:v>6.7649914743628817E-2</c:v>
                </c:pt>
                <c:pt idx="5">
                  <c:v>8.2059082722096124E-2</c:v>
                </c:pt>
                <c:pt idx="6">
                  <c:v>5.1663672794692549E-2</c:v>
                </c:pt>
                <c:pt idx="7">
                  <c:v>7.3498327818526693E-2</c:v>
                </c:pt>
                <c:pt idx="8">
                  <c:v>6.477384428812695E-2</c:v>
                </c:pt>
                <c:pt idx="9">
                  <c:v>8.0760633358653869E-2</c:v>
                </c:pt>
                <c:pt idx="10">
                  <c:v>9.4789292356524127E-2</c:v>
                </c:pt>
                <c:pt idx="11">
                  <c:v>0.1709448922315159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9-4DA1-A7D0-A775D1C494B7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8.3265438854756967E-3"/>
                  <c:y val="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F9-4DA1-A7D0-A775D1C494B7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F9-4DA1-A7D0-A775D1C494B7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F9-4DA1-A7D0-A775D1C494B7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F9-4DA1-A7D0-A775D1C494B7}"/>
                </c:ext>
              </c:extLst>
            </c:dLbl>
            <c:dLbl>
              <c:idx val="4"/>
              <c:layout>
                <c:manualLayout>
                  <c:x val="1.11020585139676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F9-4DA1-A7D0-A775D1C494B7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F9-4DA1-A7D0-A775D1C494B7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F9-4DA1-A7D0-A775D1C494B7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F9-4DA1-A7D0-A775D1C494B7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F9-4DA1-A7D0-A775D1C494B7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F9-4DA1-A7D0-A775D1C494B7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F9-4DA1-A7D0-A775D1C49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Gores!$D$83:$J$83</c:f>
              <c:numCache>
                <c:formatCode>0.0%</c:formatCode>
                <c:ptCount val="7"/>
                <c:pt idx="0">
                  <c:v>2.7416861986434199E-2</c:v>
                </c:pt>
                <c:pt idx="1">
                  <c:v>8.5350085724585509E-2</c:v>
                </c:pt>
                <c:pt idx="2">
                  <c:v>6.245531930906819E-2</c:v>
                </c:pt>
                <c:pt idx="3">
                  <c:v>7.9715065801218399E-2</c:v>
                </c:pt>
                <c:pt idx="4">
                  <c:v>5.8003188754812827E-2</c:v>
                </c:pt>
                <c:pt idx="5">
                  <c:v>6.8911360272060893E-2</c:v>
                </c:pt>
                <c:pt idx="6">
                  <c:v>6.2772260273926891E-2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EF9-4DA1-A7D0-A775D1C49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46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16-09-2021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16-09-2021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16-09-2021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16-09-2021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JULIO DE 2021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885788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D4F614-558D-4833-A751-8470DE8911D6}"/>
              </a:ext>
            </a:extLst>
          </p:cNvPr>
          <p:cNvSpPr txBox="1">
            <a:spLocks/>
          </p:cNvSpPr>
          <p:nvPr/>
        </p:nvSpPr>
        <p:spPr>
          <a:xfrm>
            <a:off x="538639" y="1698581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AF4C0F-8EBC-4AC7-88BB-868E87954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10093"/>
              </p:ext>
            </p:extLst>
          </p:nvPr>
        </p:nvGraphicFramePr>
        <p:xfrm>
          <a:off x="539095" y="2090549"/>
          <a:ext cx="7886701" cy="42658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4607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339529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61267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500763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85343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34749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77742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90684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343163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95278922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841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890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38.829.519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20.054.790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13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14.493.839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14.654.588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8.524.354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195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2.145.741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08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85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1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51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77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7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Descentralizado Desarrollado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3119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Adolfo Ibañez - Índice de bienestar territorial para mejorar la toma de decisiones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173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Pontificia Universidad Católica - Programa de fortalecimiento de capacidades regionales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71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y Apoyo Técnico a los Gobiernos Regionales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5190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Capacidades de Intervención en Zonas Rurales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78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06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08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900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05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2305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12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84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4837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8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02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03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885788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786A869-0828-4EB3-9808-4C7B20410593}"/>
              </a:ext>
            </a:extLst>
          </p:cNvPr>
          <p:cNvSpPr txBox="1">
            <a:spLocks/>
          </p:cNvSpPr>
          <p:nvPr/>
        </p:nvSpPr>
        <p:spPr>
          <a:xfrm>
            <a:off x="515571" y="1772816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10472C-0957-4AC1-B61D-C90B3E10B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28943"/>
              </p:ext>
            </p:extLst>
          </p:nvPr>
        </p:nvGraphicFramePr>
        <p:xfrm>
          <a:off x="515571" y="2275861"/>
          <a:ext cx="7886701" cy="10149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650702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907661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923447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190770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41316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38727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13155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148948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155802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539875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4680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38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19.638.304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10.136.671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49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7.618.964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19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1.628.257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987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43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80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36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47851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43814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9676EE5-5479-415D-B9BE-7A76B9FE6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20617"/>
              </p:ext>
            </p:extLst>
          </p:nvPr>
        </p:nvGraphicFramePr>
        <p:xfrm>
          <a:off x="539551" y="2171755"/>
          <a:ext cx="7886701" cy="23628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943240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485115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467830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771358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279424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43589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257833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48321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576682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4432846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1266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975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7.877.868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87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80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1.807.361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68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55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2.610.980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9268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950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87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95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31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138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14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95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3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906EDB-68A5-4882-B461-E1CB05528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64679"/>
              </p:ext>
            </p:extLst>
          </p:nvPr>
        </p:nvGraphicFramePr>
        <p:xfrm>
          <a:off x="540821" y="1916832"/>
          <a:ext cx="7886701" cy="3291714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632266143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2732831310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1600675236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2795320999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531800474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587510320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870947142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3104141487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1145610727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3051218376"/>
                    </a:ext>
                  </a:extLst>
                </a:gridCol>
              </a:tblGrid>
              <a:tr h="1396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85749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21708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205.480.937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-78.530.903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119.311.662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7086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70.210.897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68.495.890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70650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70.210.897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68.495.890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6197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67.468.822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2542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2.740.727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2.742.069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1.027.068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3892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4.626.792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4.626.792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4.626.791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2629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4.626.792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4.626.792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4.626.791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81496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79165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0546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0033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6851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1610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Reembolsable Especial a Municipalidades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7865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119.667.439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879.045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44.251.772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28803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119.667.439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879.045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44.251.772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74728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8.270.314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96741"/>
                  </a:ext>
                </a:extLst>
              </a:tr>
              <a:tr h="233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2.179.616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3517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Municipal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93.346.758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94.225.803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879.045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33.801.842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79191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7063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18.026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42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3" y="692697"/>
            <a:ext cx="7877647" cy="9324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4513" y="1650019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06D904-20A7-4EAD-BCA3-F41BBD256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9593"/>
              </p:ext>
            </p:extLst>
          </p:nvPr>
        </p:nvGraphicFramePr>
        <p:xfrm>
          <a:off x="523563" y="2009938"/>
          <a:ext cx="7886698" cy="4328821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01806443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98383501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656632812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373019956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32588478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58427609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32573204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538253968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2039661198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1477922400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416362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04772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131.984.539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-50.056.409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40.443.559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483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741.413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118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741.413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3970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Dirección de Arquitectura - MOP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0572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7903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6425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7838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528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90.380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9942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29060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551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669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4651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340814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1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736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601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212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452.513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452.513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452.513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3875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5.162.009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83409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5.162.009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5.162.009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151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124.971.431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-57.069.517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34.540.137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930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71.465.007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114.073.039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42.608.032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34.540.137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63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2.597.061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3.621.046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1.023.985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1.644.491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636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3.911.023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6.177.790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2.266.767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6.177.790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636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3.372.719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5.108.594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1.735.875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3.702.845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21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3.579.141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6.807.200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3.228.059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359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15.617.268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18.841.196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3.223.928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4.378.044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15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366" y="1640557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6366" y="710910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84E1DE-6679-49CF-B8A1-E2E044CEF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47482"/>
              </p:ext>
            </p:extLst>
          </p:nvPr>
        </p:nvGraphicFramePr>
        <p:xfrm>
          <a:off x="536366" y="2060848"/>
          <a:ext cx="7886696" cy="4211251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23866489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53843273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904640194"/>
                    </a:ext>
                  </a:extLst>
                </a:gridCol>
                <a:gridCol w="2937977">
                  <a:extLst>
                    <a:ext uri="{9D8B030D-6E8A-4147-A177-3AD203B41FA5}">
                      <a16:colId xmlns:a16="http://schemas.microsoft.com/office/drawing/2014/main" val="119801857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9153728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4698716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2242528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507075143"/>
                    </a:ext>
                  </a:extLst>
                </a:gridCol>
                <a:gridCol w="645937">
                  <a:extLst>
                    <a:ext uri="{9D8B030D-6E8A-4147-A177-3AD203B41FA5}">
                      <a16:colId xmlns:a16="http://schemas.microsoft.com/office/drawing/2014/main" val="925074771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3810250193"/>
                    </a:ext>
                  </a:extLst>
                </a:gridCol>
              </a:tblGrid>
              <a:tr h="1122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853" marR="6853" marT="68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39431"/>
                  </a:ext>
                </a:extLst>
              </a:tr>
              <a:tr h="2176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73476"/>
                  </a:ext>
                </a:extLst>
              </a:tr>
              <a:tr h="210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7.058.493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7.476.694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418.201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650.847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17181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4.457.998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7.299.318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2.841.320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1.007.554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09258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6.264.378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5.241.878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1.693.173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165,6%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37865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10.402.205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13.702.650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3.300.445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4.038.315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22173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2.706.516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9.038.610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6.332.094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1.548.087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24751"/>
                  </a:ext>
                </a:extLst>
              </a:tr>
              <a:tr h="2176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2.487.725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5.342.953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2.855.228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1.047.219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6144"/>
                  </a:ext>
                </a:extLst>
              </a:tr>
              <a:tr h="230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3.629.126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6.459.035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2.829.909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1.186.376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25119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2.419.661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5.024.290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2.604.629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2.419.661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96378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7.379.257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9.808.671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2.429.414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2.934.303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53653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824.314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1.347.065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522.751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824.314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74932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831.851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831.851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75025"/>
                  </a:ext>
                </a:extLst>
              </a:tr>
              <a:tr h="2041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03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879.045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879.045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14690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5.953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5.953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89037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01144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47992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110.575.941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10.898.392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-99.677.549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78320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41.820.053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-41.820.053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42769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3.451.364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-3.451.364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94388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3.973.793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-3.973.793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68836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2.233.329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277.422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-1.955.907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82124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5.403.128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-5.403.128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80364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4.388.489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-4.388.489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40031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54667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2.935.047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1.202.421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-1.732.626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953684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5.479.639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-5.479.639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66732"/>
                  </a:ext>
                </a:extLst>
              </a:tr>
              <a:tr h="131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31.472.550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-31.472.550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38523"/>
                  </a:ext>
                </a:extLst>
              </a:tr>
              <a:tr h="11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326.570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326.570 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853" marR="6853" marT="68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853" marR="6853" marT="68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5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2" y="819159"/>
            <a:ext cx="787225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1C02F2-6DFC-4C01-9350-0045040AC18F}"/>
              </a:ext>
            </a:extLst>
          </p:cNvPr>
          <p:cNvSpPr txBox="1">
            <a:spLocks/>
          </p:cNvSpPr>
          <p:nvPr/>
        </p:nvSpPr>
        <p:spPr>
          <a:xfrm>
            <a:off x="546082" y="1543143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F99F00-9D42-45C9-AEE8-F3E763CBB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64565"/>
              </p:ext>
            </p:extLst>
          </p:nvPr>
        </p:nvGraphicFramePr>
        <p:xfrm>
          <a:off x="546082" y="1917041"/>
          <a:ext cx="7872257" cy="4367582"/>
        </p:xfrm>
        <a:graphic>
          <a:graphicData uri="http://schemas.openxmlformats.org/drawingml/2006/table">
            <a:tbl>
              <a:tblPr/>
              <a:tblGrid>
                <a:gridCol w="258871">
                  <a:extLst>
                    <a:ext uri="{9D8B030D-6E8A-4147-A177-3AD203B41FA5}">
                      <a16:colId xmlns:a16="http://schemas.microsoft.com/office/drawing/2014/main" val="1945901262"/>
                    </a:ext>
                  </a:extLst>
                </a:gridCol>
                <a:gridCol w="258871">
                  <a:extLst>
                    <a:ext uri="{9D8B030D-6E8A-4147-A177-3AD203B41FA5}">
                      <a16:colId xmlns:a16="http://schemas.microsoft.com/office/drawing/2014/main" val="1949778057"/>
                    </a:ext>
                  </a:extLst>
                </a:gridCol>
                <a:gridCol w="258871">
                  <a:extLst>
                    <a:ext uri="{9D8B030D-6E8A-4147-A177-3AD203B41FA5}">
                      <a16:colId xmlns:a16="http://schemas.microsoft.com/office/drawing/2014/main" val="1391088963"/>
                    </a:ext>
                  </a:extLst>
                </a:gridCol>
                <a:gridCol w="3067618">
                  <a:extLst>
                    <a:ext uri="{9D8B030D-6E8A-4147-A177-3AD203B41FA5}">
                      <a16:colId xmlns:a16="http://schemas.microsoft.com/office/drawing/2014/main" val="3311467030"/>
                    </a:ext>
                  </a:extLst>
                </a:gridCol>
                <a:gridCol w="693773">
                  <a:extLst>
                    <a:ext uri="{9D8B030D-6E8A-4147-A177-3AD203B41FA5}">
                      <a16:colId xmlns:a16="http://schemas.microsoft.com/office/drawing/2014/main" val="1637699460"/>
                    </a:ext>
                  </a:extLst>
                </a:gridCol>
                <a:gridCol w="693773">
                  <a:extLst>
                    <a:ext uri="{9D8B030D-6E8A-4147-A177-3AD203B41FA5}">
                      <a16:colId xmlns:a16="http://schemas.microsoft.com/office/drawing/2014/main" val="1556266543"/>
                    </a:ext>
                  </a:extLst>
                </a:gridCol>
                <a:gridCol w="693773">
                  <a:extLst>
                    <a:ext uri="{9D8B030D-6E8A-4147-A177-3AD203B41FA5}">
                      <a16:colId xmlns:a16="http://schemas.microsoft.com/office/drawing/2014/main" val="3594573191"/>
                    </a:ext>
                  </a:extLst>
                </a:gridCol>
                <a:gridCol w="693773">
                  <a:extLst>
                    <a:ext uri="{9D8B030D-6E8A-4147-A177-3AD203B41FA5}">
                      <a16:colId xmlns:a16="http://schemas.microsoft.com/office/drawing/2014/main" val="3461621544"/>
                    </a:ext>
                  </a:extLst>
                </a:gridCol>
                <a:gridCol w="631645">
                  <a:extLst>
                    <a:ext uri="{9D8B030D-6E8A-4147-A177-3AD203B41FA5}">
                      <a16:colId xmlns:a16="http://schemas.microsoft.com/office/drawing/2014/main" val="319146462"/>
                    </a:ext>
                  </a:extLst>
                </a:gridCol>
                <a:gridCol w="621289">
                  <a:extLst>
                    <a:ext uri="{9D8B030D-6E8A-4147-A177-3AD203B41FA5}">
                      <a16:colId xmlns:a16="http://schemas.microsoft.com/office/drawing/2014/main" val="3187170473"/>
                    </a:ext>
                  </a:extLst>
                </a:gridCol>
              </a:tblGrid>
              <a:tr h="1398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41" marR="7041" marT="70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91152"/>
                  </a:ext>
                </a:extLst>
              </a:tr>
              <a:tr h="3426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947881"/>
                  </a:ext>
                </a:extLst>
              </a:tr>
              <a:tr h="146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188.248.442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-879.183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14.409.475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10508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91442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01493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52849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24439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63026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52754"/>
                  </a:ext>
                </a:extLst>
              </a:tr>
              <a:tr h="2237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09208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906094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87569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15164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56310"/>
                  </a:ext>
                </a:extLst>
              </a:tr>
              <a:tr h="2237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199263"/>
                  </a:ext>
                </a:extLst>
              </a:tr>
              <a:tr h="2237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18235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50880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338699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89482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160.217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160.217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160.216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4811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160.217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160.217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160.216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93456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188.053.225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-1.074.400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14.249.259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07296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97.865.901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154.367.809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56.501.908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14.249.259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09298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4.577.488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7.129.934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2.552.446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48621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13.447.329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14.451.460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1.004.131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3.547.660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41560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796.282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3.008.043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2.211.761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16381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2.192.579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5.117.071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2.924.492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636565"/>
                  </a:ext>
                </a:extLst>
              </a:tr>
              <a:tr h="2237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1.666.782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1.666.782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37694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1.357.590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1.357.590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28216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2.580.651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2.580.651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97137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26.656.900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27.661.531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1.004.631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76400"/>
                  </a:ext>
                </a:extLst>
              </a:tr>
              <a:tr h="1129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5.118.995 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16.153.942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11.034.947 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41" marR="7041" marT="70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41" marR="7041" marT="70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66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2" y="819159"/>
            <a:ext cx="787225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1C02F2-6DFC-4C01-9350-0045040AC18F}"/>
              </a:ext>
            </a:extLst>
          </p:cNvPr>
          <p:cNvSpPr txBox="1">
            <a:spLocks/>
          </p:cNvSpPr>
          <p:nvPr/>
        </p:nvSpPr>
        <p:spPr>
          <a:xfrm>
            <a:off x="546082" y="1543143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2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C74CF4-E155-4175-8839-DD9818FD3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54367"/>
              </p:ext>
            </p:extLst>
          </p:nvPr>
        </p:nvGraphicFramePr>
        <p:xfrm>
          <a:off x="531639" y="1984093"/>
          <a:ext cx="7886700" cy="1929985"/>
        </p:xfrm>
        <a:graphic>
          <a:graphicData uri="http://schemas.openxmlformats.org/drawingml/2006/table">
            <a:tbl>
              <a:tblPr/>
              <a:tblGrid>
                <a:gridCol w="259346">
                  <a:extLst>
                    <a:ext uri="{9D8B030D-6E8A-4147-A177-3AD203B41FA5}">
                      <a16:colId xmlns:a16="http://schemas.microsoft.com/office/drawing/2014/main" val="2017300061"/>
                    </a:ext>
                  </a:extLst>
                </a:gridCol>
                <a:gridCol w="259346">
                  <a:extLst>
                    <a:ext uri="{9D8B030D-6E8A-4147-A177-3AD203B41FA5}">
                      <a16:colId xmlns:a16="http://schemas.microsoft.com/office/drawing/2014/main" val="885931998"/>
                    </a:ext>
                  </a:extLst>
                </a:gridCol>
                <a:gridCol w="259346">
                  <a:extLst>
                    <a:ext uri="{9D8B030D-6E8A-4147-A177-3AD203B41FA5}">
                      <a16:colId xmlns:a16="http://schemas.microsoft.com/office/drawing/2014/main" val="4034050337"/>
                    </a:ext>
                  </a:extLst>
                </a:gridCol>
                <a:gridCol w="3073246">
                  <a:extLst>
                    <a:ext uri="{9D8B030D-6E8A-4147-A177-3AD203B41FA5}">
                      <a16:colId xmlns:a16="http://schemas.microsoft.com/office/drawing/2014/main" val="2235292523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1650655078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2456338289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3828204463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3433143680"/>
                    </a:ext>
                  </a:extLst>
                </a:gridCol>
                <a:gridCol w="632803">
                  <a:extLst>
                    <a:ext uri="{9D8B030D-6E8A-4147-A177-3AD203B41FA5}">
                      <a16:colId xmlns:a16="http://schemas.microsoft.com/office/drawing/2014/main" val="3044467041"/>
                    </a:ext>
                  </a:extLst>
                </a:gridCol>
                <a:gridCol w="622429">
                  <a:extLst>
                    <a:ext uri="{9D8B030D-6E8A-4147-A177-3AD203B41FA5}">
                      <a16:colId xmlns:a16="http://schemas.microsoft.com/office/drawing/2014/main" val="1986619328"/>
                    </a:ext>
                  </a:extLst>
                </a:gridCol>
              </a:tblGrid>
              <a:tr h="1245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47376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82525"/>
                  </a:ext>
                </a:extLst>
              </a:tr>
              <a:tr h="213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14.616.869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17.626.200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3.009.331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09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8.550.251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27.784.947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19.234.696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10.701.599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125,2%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05797"/>
                  </a:ext>
                </a:extLst>
              </a:tr>
              <a:tr h="147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02956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1.156.063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1.984.193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828.130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76039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7.806.699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14.574.306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6.767.607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729433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1.189.129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1.513.842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324.713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45259"/>
                  </a:ext>
                </a:extLst>
              </a:tr>
              <a:tr h="132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91.261.724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33.685.416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-57.576.308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00412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68.341.040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33.550.520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-34.790.520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83096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7.920.684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134.896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-7.785.788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82343"/>
                  </a:ext>
                </a:extLst>
              </a:tr>
              <a:tr h="171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-15.000.000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7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10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EA5779-4B3F-4452-9FE7-14D366BD5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272997"/>
              </p:ext>
            </p:extLst>
          </p:nvPr>
        </p:nvGraphicFramePr>
        <p:xfrm>
          <a:off x="467544" y="2204864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385930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175802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675853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667071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77383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78938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05131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44637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554222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1568961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251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987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5.277.787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733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3.932.918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96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424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11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202.979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75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4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61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8A8B25-67CA-4C76-8E0D-C5F558B5F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00941"/>
              </p:ext>
            </p:extLst>
          </p:nvPr>
        </p:nvGraphicFramePr>
        <p:xfrm>
          <a:off x="572531" y="2141504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733876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009013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66267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390701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9551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13867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58268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64671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6171751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3794310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185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6975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44.989.474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21.890.949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61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11.226.126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12.028.643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6.980.573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65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62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95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29.618.175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30.529.467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13.844.355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7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26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48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28.636.166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29.547.458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12.862.346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50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3.299.748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9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3.855.981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1543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13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6.630.533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7.891.921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3.846.975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77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5.753.987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5.597.261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43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6.863.562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6.838.621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6.164.058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7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368.167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83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581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21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68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88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64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880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31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3287650,0%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5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6331"/>
              </p:ext>
            </p:extLst>
          </p:nvPr>
        </p:nvGraphicFramePr>
        <p:xfrm>
          <a:off x="451218" y="2153876"/>
          <a:ext cx="4086001" cy="253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641502"/>
              </p:ext>
            </p:extLst>
          </p:nvPr>
        </p:nvGraphicFramePr>
        <p:xfrm>
          <a:off x="4630756" y="2160890"/>
          <a:ext cx="4086000" cy="251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1EAEF3-794A-405A-9B20-DFCCFED70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28181"/>
              </p:ext>
            </p:extLst>
          </p:nvPr>
        </p:nvGraphicFramePr>
        <p:xfrm>
          <a:off x="562914" y="2189527"/>
          <a:ext cx="7876409" cy="2013980"/>
        </p:xfrm>
        <a:graphic>
          <a:graphicData uri="http://schemas.openxmlformats.org/drawingml/2006/table">
            <a:tbl>
              <a:tblPr/>
              <a:tblGrid>
                <a:gridCol w="286103">
                  <a:extLst>
                    <a:ext uri="{9D8B030D-6E8A-4147-A177-3AD203B41FA5}">
                      <a16:colId xmlns:a16="http://schemas.microsoft.com/office/drawing/2014/main" val="3655235076"/>
                    </a:ext>
                  </a:extLst>
                </a:gridCol>
                <a:gridCol w="286103">
                  <a:extLst>
                    <a:ext uri="{9D8B030D-6E8A-4147-A177-3AD203B41FA5}">
                      <a16:colId xmlns:a16="http://schemas.microsoft.com/office/drawing/2014/main" val="2366699507"/>
                    </a:ext>
                  </a:extLst>
                </a:gridCol>
                <a:gridCol w="286103">
                  <a:extLst>
                    <a:ext uri="{9D8B030D-6E8A-4147-A177-3AD203B41FA5}">
                      <a16:colId xmlns:a16="http://schemas.microsoft.com/office/drawing/2014/main" val="965848428"/>
                    </a:ext>
                  </a:extLst>
                </a:gridCol>
                <a:gridCol w="2566343">
                  <a:extLst>
                    <a:ext uri="{9D8B030D-6E8A-4147-A177-3AD203B41FA5}">
                      <a16:colId xmlns:a16="http://schemas.microsoft.com/office/drawing/2014/main" val="287479414"/>
                    </a:ext>
                  </a:extLst>
                </a:gridCol>
                <a:gridCol w="766755">
                  <a:extLst>
                    <a:ext uri="{9D8B030D-6E8A-4147-A177-3AD203B41FA5}">
                      <a16:colId xmlns:a16="http://schemas.microsoft.com/office/drawing/2014/main" val="3707696600"/>
                    </a:ext>
                  </a:extLst>
                </a:gridCol>
                <a:gridCol w="766755">
                  <a:extLst>
                    <a:ext uri="{9D8B030D-6E8A-4147-A177-3AD203B41FA5}">
                      <a16:colId xmlns:a16="http://schemas.microsoft.com/office/drawing/2014/main" val="4292508071"/>
                    </a:ext>
                  </a:extLst>
                </a:gridCol>
                <a:gridCol w="766755">
                  <a:extLst>
                    <a:ext uri="{9D8B030D-6E8A-4147-A177-3AD203B41FA5}">
                      <a16:colId xmlns:a16="http://schemas.microsoft.com/office/drawing/2014/main" val="3822445849"/>
                    </a:ext>
                  </a:extLst>
                </a:gridCol>
                <a:gridCol w="766755">
                  <a:extLst>
                    <a:ext uri="{9D8B030D-6E8A-4147-A177-3AD203B41FA5}">
                      <a16:colId xmlns:a16="http://schemas.microsoft.com/office/drawing/2014/main" val="990465230"/>
                    </a:ext>
                  </a:extLst>
                </a:gridCol>
                <a:gridCol w="698091">
                  <a:extLst>
                    <a:ext uri="{9D8B030D-6E8A-4147-A177-3AD203B41FA5}">
                      <a16:colId xmlns:a16="http://schemas.microsoft.com/office/drawing/2014/main" val="1453229077"/>
                    </a:ext>
                  </a:extLst>
                </a:gridCol>
                <a:gridCol w="686646">
                  <a:extLst>
                    <a:ext uri="{9D8B030D-6E8A-4147-A177-3AD203B41FA5}">
                      <a16:colId xmlns:a16="http://schemas.microsoft.com/office/drawing/2014/main" val="2744504966"/>
                    </a:ext>
                  </a:extLst>
                </a:gridCol>
              </a:tblGrid>
              <a:tr h="1721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786173"/>
                  </a:ext>
                </a:extLst>
              </a:tr>
              <a:tr h="4217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44307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2.613.655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-250.486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25645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1.571.558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1.316.569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-254.989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735.824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1430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474.732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9140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385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2327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8859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96424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57867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74335"/>
                  </a:ext>
                </a:extLst>
              </a:tr>
              <a:tr h="137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5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D6E34D-2935-404B-8CBC-A3757C882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77626"/>
              </p:ext>
            </p:extLst>
          </p:nvPr>
        </p:nvGraphicFramePr>
        <p:xfrm>
          <a:off x="535472" y="2420888"/>
          <a:ext cx="7886701" cy="31240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950214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431588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544300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017240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353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84408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12748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790562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8249556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8798858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963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0363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73.835.479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49.452.943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66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9.119.843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9.159.954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5.939.980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08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98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61.977.227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80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61.977.227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46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46.837.970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46.837.981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23.024.766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5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3.449.869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65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80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6.192.393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0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1.167.227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9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1.814.602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42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1.060.796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950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15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81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35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231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29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867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01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6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2723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122A0D-4355-4B4E-89BF-EC3D04C2F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35475"/>
              </p:ext>
            </p:extLst>
          </p:nvPr>
        </p:nvGraphicFramePr>
        <p:xfrm>
          <a:off x="536072" y="1828800"/>
          <a:ext cx="7911646" cy="4318500"/>
        </p:xfrm>
        <a:graphic>
          <a:graphicData uri="http://schemas.openxmlformats.org/drawingml/2006/table">
            <a:tbl>
              <a:tblPr/>
              <a:tblGrid>
                <a:gridCol w="260595">
                  <a:extLst>
                    <a:ext uri="{9D8B030D-6E8A-4147-A177-3AD203B41FA5}">
                      <a16:colId xmlns:a16="http://schemas.microsoft.com/office/drawing/2014/main" val="3544670639"/>
                    </a:ext>
                  </a:extLst>
                </a:gridCol>
                <a:gridCol w="260595">
                  <a:extLst>
                    <a:ext uri="{9D8B030D-6E8A-4147-A177-3AD203B41FA5}">
                      <a16:colId xmlns:a16="http://schemas.microsoft.com/office/drawing/2014/main" val="2963882304"/>
                    </a:ext>
                  </a:extLst>
                </a:gridCol>
                <a:gridCol w="260595">
                  <a:extLst>
                    <a:ext uri="{9D8B030D-6E8A-4147-A177-3AD203B41FA5}">
                      <a16:colId xmlns:a16="http://schemas.microsoft.com/office/drawing/2014/main" val="4238586121"/>
                    </a:ext>
                  </a:extLst>
                </a:gridCol>
                <a:gridCol w="2939503">
                  <a:extLst>
                    <a:ext uri="{9D8B030D-6E8A-4147-A177-3AD203B41FA5}">
                      <a16:colId xmlns:a16="http://schemas.microsoft.com/office/drawing/2014/main" val="4003056955"/>
                    </a:ext>
                  </a:extLst>
                </a:gridCol>
                <a:gridCol w="698393">
                  <a:extLst>
                    <a:ext uri="{9D8B030D-6E8A-4147-A177-3AD203B41FA5}">
                      <a16:colId xmlns:a16="http://schemas.microsoft.com/office/drawing/2014/main" val="690406600"/>
                    </a:ext>
                  </a:extLst>
                </a:gridCol>
                <a:gridCol w="698393">
                  <a:extLst>
                    <a:ext uri="{9D8B030D-6E8A-4147-A177-3AD203B41FA5}">
                      <a16:colId xmlns:a16="http://schemas.microsoft.com/office/drawing/2014/main" val="613673991"/>
                    </a:ext>
                  </a:extLst>
                </a:gridCol>
                <a:gridCol w="698393">
                  <a:extLst>
                    <a:ext uri="{9D8B030D-6E8A-4147-A177-3AD203B41FA5}">
                      <a16:colId xmlns:a16="http://schemas.microsoft.com/office/drawing/2014/main" val="1960898522"/>
                    </a:ext>
                  </a:extLst>
                </a:gridCol>
                <a:gridCol w="698393">
                  <a:extLst>
                    <a:ext uri="{9D8B030D-6E8A-4147-A177-3AD203B41FA5}">
                      <a16:colId xmlns:a16="http://schemas.microsoft.com/office/drawing/2014/main" val="2894372168"/>
                    </a:ext>
                  </a:extLst>
                </a:gridCol>
                <a:gridCol w="771359">
                  <a:extLst>
                    <a:ext uri="{9D8B030D-6E8A-4147-A177-3AD203B41FA5}">
                      <a16:colId xmlns:a16="http://schemas.microsoft.com/office/drawing/2014/main" val="1700450646"/>
                    </a:ext>
                  </a:extLst>
                </a:gridCol>
                <a:gridCol w="625427">
                  <a:extLst>
                    <a:ext uri="{9D8B030D-6E8A-4147-A177-3AD203B41FA5}">
                      <a16:colId xmlns:a16="http://schemas.microsoft.com/office/drawing/2014/main" val="873655718"/>
                    </a:ext>
                  </a:extLst>
                </a:gridCol>
              </a:tblGrid>
              <a:tr h="155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04573"/>
                  </a:ext>
                </a:extLst>
              </a:tr>
              <a:tr h="381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62814"/>
                  </a:ext>
                </a:extLst>
              </a:tr>
              <a:tr h="1636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116.943.305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76.817.090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95.524.042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48317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15.136.852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15.162.194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25.342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8.767.542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822849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2.166.908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2.162.138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-4.770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1.346.954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1248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19.565.757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94.834.849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75.269.092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82.409.167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33559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2.495.971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2.925.971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1.350.667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11926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2.263.841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2.693.841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1.219.989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08345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130.678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29160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17.069.786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91.908.878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74.839.092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81.058.500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11244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74.729.771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74.729.761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74.529.707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745297070,0%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61051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659.517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660.912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207.430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32799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967.644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970.706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475.012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16104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3.700.450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4.001.836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301.386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1.891.058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81206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544.873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476.689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-68.184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257.761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99699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361.964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362.777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06507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3.734.956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3.605.136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-129.820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3.549.391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57776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97524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205.251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65793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18138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809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8398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20.344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993887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3.960.522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2.437.753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44388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3.960.522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2.437.753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4216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22373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2.437.753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47889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341.650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533.545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276.402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84183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84.508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38935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56406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417972"/>
                  </a:ext>
                </a:extLst>
              </a:tr>
              <a:tr h="1247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9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0D5919-593E-421B-A1ED-994C53FB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2128"/>
              </p:ext>
            </p:extLst>
          </p:nvPr>
        </p:nvGraphicFramePr>
        <p:xfrm>
          <a:off x="466724" y="1988840"/>
          <a:ext cx="7886701" cy="16016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976245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74772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020529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111002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643588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22473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51122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7710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904583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285862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683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7785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6.275.788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3.645.745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81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1.374.781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10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13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97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23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30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7962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17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B1EFAD-972C-469A-8AF9-0D1EF008B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01911"/>
              </p:ext>
            </p:extLst>
          </p:nvPr>
        </p:nvGraphicFramePr>
        <p:xfrm>
          <a:off x="428077" y="1900949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625580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085141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9528581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649866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02240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445845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24353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65954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871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640163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496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152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835.623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69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15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714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29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1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096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3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BE42F4-5D67-4101-A0AD-E0A2EC5EF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14602"/>
              </p:ext>
            </p:extLst>
          </p:nvPr>
        </p:nvGraphicFramePr>
        <p:xfrm>
          <a:off x="574102" y="1893258"/>
          <a:ext cx="7872619" cy="2240398"/>
        </p:xfrm>
        <a:graphic>
          <a:graphicData uri="http://schemas.openxmlformats.org/drawingml/2006/table">
            <a:tbl>
              <a:tblPr/>
              <a:tblGrid>
                <a:gridCol w="263828">
                  <a:extLst>
                    <a:ext uri="{9D8B030D-6E8A-4147-A177-3AD203B41FA5}">
                      <a16:colId xmlns:a16="http://schemas.microsoft.com/office/drawing/2014/main" val="2104512700"/>
                    </a:ext>
                  </a:extLst>
                </a:gridCol>
                <a:gridCol w="263828">
                  <a:extLst>
                    <a:ext uri="{9D8B030D-6E8A-4147-A177-3AD203B41FA5}">
                      <a16:colId xmlns:a16="http://schemas.microsoft.com/office/drawing/2014/main" val="3817707630"/>
                    </a:ext>
                  </a:extLst>
                </a:gridCol>
                <a:gridCol w="263828">
                  <a:extLst>
                    <a:ext uri="{9D8B030D-6E8A-4147-A177-3AD203B41FA5}">
                      <a16:colId xmlns:a16="http://schemas.microsoft.com/office/drawing/2014/main" val="3262617307"/>
                    </a:ext>
                  </a:extLst>
                </a:gridCol>
                <a:gridCol w="2975976">
                  <a:extLst>
                    <a:ext uri="{9D8B030D-6E8A-4147-A177-3AD203B41FA5}">
                      <a16:colId xmlns:a16="http://schemas.microsoft.com/office/drawing/2014/main" val="1355390676"/>
                    </a:ext>
                  </a:extLst>
                </a:gridCol>
                <a:gridCol w="707058">
                  <a:extLst>
                    <a:ext uri="{9D8B030D-6E8A-4147-A177-3AD203B41FA5}">
                      <a16:colId xmlns:a16="http://schemas.microsoft.com/office/drawing/2014/main" val="3466710545"/>
                    </a:ext>
                  </a:extLst>
                </a:gridCol>
                <a:gridCol w="707058">
                  <a:extLst>
                    <a:ext uri="{9D8B030D-6E8A-4147-A177-3AD203B41FA5}">
                      <a16:colId xmlns:a16="http://schemas.microsoft.com/office/drawing/2014/main" val="2442874758"/>
                    </a:ext>
                  </a:extLst>
                </a:gridCol>
                <a:gridCol w="707058">
                  <a:extLst>
                    <a:ext uri="{9D8B030D-6E8A-4147-A177-3AD203B41FA5}">
                      <a16:colId xmlns:a16="http://schemas.microsoft.com/office/drawing/2014/main" val="157190962"/>
                    </a:ext>
                  </a:extLst>
                </a:gridCol>
                <a:gridCol w="707058">
                  <a:extLst>
                    <a:ext uri="{9D8B030D-6E8A-4147-A177-3AD203B41FA5}">
                      <a16:colId xmlns:a16="http://schemas.microsoft.com/office/drawing/2014/main" val="2340540946"/>
                    </a:ext>
                  </a:extLst>
                </a:gridCol>
                <a:gridCol w="643740">
                  <a:extLst>
                    <a:ext uri="{9D8B030D-6E8A-4147-A177-3AD203B41FA5}">
                      <a16:colId xmlns:a16="http://schemas.microsoft.com/office/drawing/2014/main" val="4158632885"/>
                    </a:ext>
                  </a:extLst>
                </a:gridCol>
                <a:gridCol w="633187">
                  <a:extLst>
                    <a:ext uri="{9D8B030D-6E8A-4147-A177-3AD203B41FA5}">
                      <a16:colId xmlns:a16="http://schemas.microsoft.com/office/drawing/2014/main" val="1254736898"/>
                    </a:ext>
                  </a:extLst>
                </a:gridCol>
              </a:tblGrid>
              <a:tr h="1264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50919"/>
                  </a:ext>
                </a:extLst>
              </a:tr>
              <a:tr h="3872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16951"/>
                  </a:ext>
                </a:extLst>
              </a:tr>
              <a:tr h="1659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32.005.427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44522"/>
                  </a:ext>
                </a:extLst>
              </a:tr>
              <a:tr h="126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17.677.961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869458"/>
                  </a:ext>
                </a:extLst>
              </a:tr>
              <a:tr h="126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17.677.961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572316"/>
                  </a:ext>
                </a:extLst>
              </a:tr>
              <a:tr h="126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12.108.313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39699"/>
                  </a:ext>
                </a:extLst>
              </a:tr>
              <a:tr h="1562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29891"/>
                  </a:ext>
                </a:extLst>
              </a:tr>
              <a:tr h="126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13199"/>
                  </a:ext>
                </a:extLst>
              </a:tr>
              <a:tr h="126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1.391.218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03214"/>
                  </a:ext>
                </a:extLst>
              </a:tr>
              <a:tr h="126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14.327.466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40676"/>
                  </a:ext>
                </a:extLst>
              </a:tr>
              <a:tr h="126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14.327.466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25432"/>
                  </a:ext>
                </a:extLst>
              </a:tr>
              <a:tr h="1343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29172"/>
                  </a:ext>
                </a:extLst>
              </a:tr>
              <a:tr h="149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9.320.773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36115"/>
                  </a:ext>
                </a:extLst>
              </a:tr>
              <a:tr h="23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4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5AAEE31-7C89-411D-A519-355A78D3E71D}"/>
              </a:ext>
            </a:extLst>
          </p:cNvPr>
          <p:cNvSpPr txBox="1">
            <a:spLocks/>
          </p:cNvSpPr>
          <p:nvPr/>
        </p:nvSpPr>
        <p:spPr>
          <a:xfrm>
            <a:off x="522464" y="1477700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3A96C1-B611-4239-83CF-CE922E0B7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73133"/>
              </p:ext>
            </p:extLst>
          </p:nvPr>
        </p:nvGraphicFramePr>
        <p:xfrm>
          <a:off x="522464" y="1880754"/>
          <a:ext cx="7901116" cy="4370972"/>
        </p:xfrm>
        <a:graphic>
          <a:graphicData uri="http://schemas.openxmlformats.org/drawingml/2006/table">
            <a:tbl>
              <a:tblPr/>
              <a:tblGrid>
                <a:gridCol w="264783">
                  <a:extLst>
                    <a:ext uri="{9D8B030D-6E8A-4147-A177-3AD203B41FA5}">
                      <a16:colId xmlns:a16="http://schemas.microsoft.com/office/drawing/2014/main" val="3639206807"/>
                    </a:ext>
                  </a:extLst>
                </a:gridCol>
                <a:gridCol w="264783">
                  <a:extLst>
                    <a:ext uri="{9D8B030D-6E8A-4147-A177-3AD203B41FA5}">
                      <a16:colId xmlns:a16="http://schemas.microsoft.com/office/drawing/2014/main" val="2702581800"/>
                    </a:ext>
                  </a:extLst>
                </a:gridCol>
                <a:gridCol w="264783">
                  <a:extLst>
                    <a:ext uri="{9D8B030D-6E8A-4147-A177-3AD203B41FA5}">
                      <a16:colId xmlns:a16="http://schemas.microsoft.com/office/drawing/2014/main" val="2418967571"/>
                    </a:ext>
                  </a:extLst>
                </a:gridCol>
                <a:gridCol w="2986747">
                  <a:extLst>
                    <a:ext uri="{9D8B030D-6E8A-4147-A177-3AD203B41FA5}">
                      <a16:colId xmlns:a16="http://schemas.microsoft.com/office/drawing/2014/main" val="2953179956"/>
                    </a:ext>
                  </a:extLst>
                </a:gridCol>
                <a:gridCol w="709618">
                  <a:extLst>
                    <a:ext uri="{9D8B030D-6E8A-4147-A177-3AD203B41FA5}">
                      <a16:colId xmlns:a16="http://schemas.microsoft.com/office/drawing/2014/main" val="4195310548"/>
                    </a:ext>
                  </a:extLst>
                </a:gridCol>
                <a:gridCol w="709618">
                  <a:extLst>
                    <a:ext uri="{9D8B030D-6E8A-4147-A177-3AD203B41FA5}">
                      <a16:colId xmlns:a16="http://schemas.microsoft.com/office/drawing/2014/main" val="864368588"/>
                    </a:ext>
                  </a:extLst>
                </a:gridCol>
                <a:gridCol w="709618">
                  <a:extLst>
                    <a:ext uri="{9D8B030D-6E8A-4147-A177-3AD203B41FA5}">
                      <a16:colId xmlns:a16="http://schemas.microsoft.com/office/drawing/2014/main" val="1777305253"/>
                    </a:ext>
                  </a:extLst>
                </a:gridCol>
                <a:gridCol w="709618">
                  <a:extLst>
                    <a:ext uri="{9D8B030D-6E8A-4147-A177-3AD203B41FA5}">
                      <a16:colId xmlns:a16="http://schemas.microsoft.com/office/drawing/2014/main" val="809003237"/>
                    </a:ext>
                  </a:extLst>
                </a:gridCol>
                <a:gridCol w="646070">
                  <a:extLst>
                    <a:ext uri="{9D8B030D-6E8A-4147-A177-3AD203B41FA5}">
                      <a16:colId xmlns:a16="http://schemas.microsoft.com/office/drawing/2014/main" val="1832597830"/>
                    </a:ext>
                  </a:extLst>
                </a:gridCol>
                <a:gridCol w="635478">
                  <a:extLst>
                    <a:ext uri="{9D8B030D-6E8A-4147-A177-3AD203B41FA5}">
                      <a16:colId xmlns:a16="http://schemas.microsoft.com/office/drawing/2014/main" val="889526338"/>
                    </a:ext>
                  </a:extLst>
                </a:gridCol>
              </a:tblGrid>
              <a:tr h="123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740094"/>
                  </a:ext>
                </a:extLst>
              </a:tr>
              <a:tr h="3784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17795"/>
                  </a:ext>
                </a:extLst>
              </a:tr>
              <a:tr h="1621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1.205.466.660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-15.748.128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651.902.307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03824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953.037.666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956.228.348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3.190.682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547.808.975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76753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178.509.598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178.482.945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-26.653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72.509.310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19290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4.349.946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39502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4.349.790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90319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Asistencia Social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28381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1.016.593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1.040.917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24.324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89573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24.324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40319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24.324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60776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130.285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22581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56.698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28402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73.587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2448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13257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3.216.623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050819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3.216.623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9480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83659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35.302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07334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71026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7050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12740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89934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1.000.410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750.410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359983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97482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409007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709436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17.185.774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52936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17.185.774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09154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696.472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91483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696.472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14384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0756"/>
                  </a:ext>
                </a:extLst>
              </a:tr>
              <a:tr h="123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1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20611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6A19EA-01DC-4581-9E3F-B82D00092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77289"/>
              </p:ext>
            </p:extLst>
          </p:nvPr>
        </p:nvGraphicFramePr>
        <p:xfrm>
          <a:off x="499294" y="1931528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115654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0856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823202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709154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0385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69139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28177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703850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942396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919777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07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564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18.001.734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66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12.507.103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66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4.897.146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09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97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53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23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5111410,0%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2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845CDA-660A-41D2-AA8B-84FB07FB4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26203"/>
              </p:ext>
            </p:extLst>
          </p:nvPr>
        </p:nvGraphicFramePr>
        <p:xfrm>
          <a:off x="511825" y="2132855"/>
          <a:ext cx="7886701" cy="348764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676778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549257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2676716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29701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307447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83322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94992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61931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308358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322784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61527"/>
                  </a:ext>
                </a:extLst>
              </a:tr>
              <a:tr h="4032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32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376.085.373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6.493.766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231.138.103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820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300.159.283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302.171.562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185.459.318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81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35.954.264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36.134.264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20.752.816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00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60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63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94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-219.561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694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-219.561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90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52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Policía Internacional - INTERPOL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46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66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11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91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09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39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37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39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5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71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11.773.265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09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11.773.265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49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10.144.302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101443020,0%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592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10.144.302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101443020,0%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6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71C0B4-0259-455E-A75B-6259C7A1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87624"/>
              </p:ext>
            </p:extLst>
          </p:nvPr>
        </p:nvGraphicFramePr>
        <p:xfrm>
          <a:off x="525447" y="2096838"/>
          <a:ext cx="7574630" cy="3141330"/>
        </p:xfrm>
        <a:graphic>
          <a:graphicData uri="http://schemas.openxmlformats.org/drawingml/2006/table">
            <a:tbl>
              <a:tblPr/>
              <a:tblGrid>
                <a:gridCol w="797956">
                  <a:extLst>
                    <a:ext uri="{9D8B030D-6E8A-4147-A177-3AD203B41FA5}">
                      <a16:colId xmlns:a16="http://schemas.microsoft.com/office/drawing/2014/main" val="2450815931"/>
                    </a:ext>
                  </a:extLst>
                </a:gridCol>
                <a:gridCol w="2131854">
                  <a:extLst>
                    <a:ext uri="{9D8B030D-6E8A-4147-A177-3AD203B41FA5}">
                      <a16:colId xmlns:a16="http://schemas.microsoft.com/office/drawing/2014/main" val="2231204351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3212213448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258290717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1229265102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678099358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3867375436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752530843"/>
                    </a:ext>
                  </a:extLst>
                </a:gridCol>
              </a:tblGrid>
              <a:tr h="1487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62097"/>
                  </a:ext>
                </a:extLst>
              </a:tr>
              <a:tr h="455400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5710"/>
                  </a:ext>
                </a:extLst>
              </a:tr>
              <a:tr h="1579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1.392.454.558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114.008.314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604.382.694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63008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40.371.816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50.364.540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9.992.724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22.588.841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19201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51.208.757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58.854.056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7.645.299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22.702.948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32959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88.203.642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91.135.327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2.931.685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33.017.311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37363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73.345.576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81.151.752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7.806.176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42.664.962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12074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73.811.876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78.225.190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4.413.314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35.922.032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33587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87.460.581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93.732.193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39.298.840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69154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136.632.805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138.682.856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2.050.051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90.652.679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6061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76.522.153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78.496.633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1.974.480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33.865.481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92616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89.481.987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96.461.714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6.979.727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45.357.370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56880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55.161.435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55.297.625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13.988.340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890798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91.574.111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98.677.351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7.103.240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35.048.956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84922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138.691.896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139.267.593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575.697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48.092.082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26227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57.019.398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63.393.469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6.374.071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30.479.139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29420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88.025.852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102.696.129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14.670.277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44.905.398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9055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63.983.171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71.996.111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8.012.940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30.886.637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64170"/>
                  </a:ext>
                </a:extLst>
              </a:tr>
              <a:tr h="1487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66.951.188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94.022.019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27.070.831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34.911.678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2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JULIO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509318"/>
              </p:ext>
            </p:extLst>
          </p:nvPr>
        </p:nvGraphicFramePr>
        <p:xfrm>
          <a:off x="630362" y="2204864"/>
          <a:ext cx="7991185" cy="369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351671"/>
              </p:ext>
            </p:extLst>
          </p:nvPr>
        </p:nvGraphicFramePr>
        <p:xfrm>
          <a:off x="611560" y="2420888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481587"/>
              </p:ext>
            </p:extLst>
          </p:nvPr>
        </p:nvGraphicFramePr>
        <p:xfrm>
          <a:off x="539552" y="2557002"/>
          <a:ext cx="76328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797110"/>
              </p:ext>
            </p:extLst>
          </p:nvPr>
        </p:nvGraphicFramePr>
        <p:xfrm>
          <a:off x="4559522" y="2166346"/>
          <a:ext cx="4033391" cy="267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522333"/>
              </p:ext>
            </p:extLst>
          </p:nvPr>
        </p:nvGraphicFramePr>
        <p:xfrm>
          <a:off x="553803" y="2166345"/>
          <a:ext cx="3964924" cy="267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190255"/>
              </p:ext>
            </p:extLst>
          </p:nvPr>
        </p:nvGraphicFramePr>
        <p:xfrm>
          <a:off x="4571964" y="2161246"/>
          <a:ext cx="4055941" cy="267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531441"/>
              </p:ext>
            </p:extLst>
          </p:nvPr>
        </p:nvGraphicFramePr>
        <p:xfrm>
          <a:off x="516095" y="2161245"/>
          <a:ext cx="4013828" cy="267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735214"/>
              </p:ext>
            </p:extLst>
          </p:nvPr>
        </p:nvGraphicFramePr>
        <p:xfrm>
          <a:off x="611560" y="2148419"/>
          <a:ext cx="7704855" cy="350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1C3C8A-DDE6-403B-B18F-0380B8342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75610"/>
              </p:ext>
            </p:extLst>
          </p:nvPr>
        </p:nvGraphicFramePr>
        <p:xfrm>
          <a:off x="528178" y="2127771"/>
          <a:ext cx="7860249" cy="2902351"/>
        </p:xfrm>
        <a:graphic>
          <a:graphicData uri="http://schemas.openxmlformats.org/drawingml/2006/table">
            <a:tbl>
              <a:tblPr/>
              <a:tblGrid>
                <a:gridCol w="712634">
                  <a:extLst>
                    <a:ext uri="{9D8B030D-6E8A-4147-A177-3AD203B41FA5}">
                      <a16:colId xmlns:a16="http://schemas.microsoft.com/office/drawing/2014/main" val="2521976867"/>
                    </a:ext>
                  </a:extLst>
                </a:gridCol>
                <a:gridCol w="2999445">
                  <a:extLst>
                    <a:ext uri="{9D8B030D-6E8A-4147-A177-3AD203B41FA5}">
                      <a16:colId xmlns:a16="http://schemas.microsoft.com/office/drawing/2014/main" val="146046083"/>
                    </a:ext>
                  </a:extLst>
                </a:gridCol>
                <a:gridCol w="712634">
                  <a:extLst>
                    <a:ext uri="{9D8B030D-6E8A-4147-A177-3AD203B41FA5}">
                      <a16:colId xmlns:a16="http://schemas.microsoft.com/office/drawing/2014/main" val="3145867574"/>
                    </a:ext>
                  </a:extLst>
                </a:gridCol>
                <a:gridCol w="712634">
                  <a:extLst>
                    <a:ext uri="{9D8B030D-6E8A-4147-A177-3AD203B41FA5}">
                      <a16:colId xmlns:a16="http://schemas.microsoft.com/office/drawing/2014/main" val="1068237858"/>
                    </a:ext>
                  </a:extLst>
                </a:gridCol>
                <a:gridCol w="712634">
                  <a:extLst>
                    <a:ext uri="{9D8B030D-6E8A-4147-A177-3AD203B41FA5}">
                      <a16:colId xmlns:a16="http://schemas.microsoft.com/office/drawing/2014/main" val="1858299264"/>
                    </a:ext>
                  </a:extLst>
                </a:gridCol>
                <a:gridCol w="712634">
                  <a:extLst>
                    <a:ext uri="{9D8B030D-6E8A-4147-A177-3AD203B41FA5}">
                      <a16:colId xmlns:a16="http://schemas.microsoft.com/office/drawing/2014/main" val="836251101"/>
                    </a:ext>
                  </a:extLst>
                </a:gridCol>
                <a:gridCol w="648817">
                  <a:extLst>
                    <a:ext uri="{9D8B030D-6E8A-4147-A177-3AD203B41FA5}">
                      <a16:colId xmlns:a16="http://schemas.microsoft.com/office/drawing/2014/main" val="3454238695"/>
                    </a:ext>
                  </a:extLst>
                </a:gridCol>
                <a:gridCol w="648817">
                  <a:extLst>
                    <a:ext uri="{9D8B030D-6E8A-4147-A177-3AD203B41FA5}">
                      <a16:colId xmlns:a16="http://schemas.microsoft.com/office/drawing/2014/main" val="1601496149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475113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52046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3.747.325.567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3.845.959.326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98.633.759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1.942.065.268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9278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1.439.199.493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1.447.164.574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7.965.081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840.912.566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82601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263.335.813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267.604.560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4.268.747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117.934.942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12915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8.731.921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9.025.225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293.304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4.974.848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56208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326.641.252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423.128.022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96.486.770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269.280.129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9118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15.567.449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9.950.360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13.626.833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9756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136.821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896.512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857.701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9540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22.356.401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97.534.606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75.178.205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26.259.371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35394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138.107.040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-138.107.040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05787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873.572.616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778.459.221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-95.113.395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326.062.914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8609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11.728.479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49.625.871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37.897.392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4.229.309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602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637.496.452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660.358.176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22.861.724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242.198.566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00242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20.402.190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96.131.717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75.729.527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95.728.089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4360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326.572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326.572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4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AAD20EC-1553-4A4A-91B8-92CF7C1F1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13883"/>
              </p:ext>
            </p:extLst>
          </p:nvPr>
        </p:nvGraphicFramePr>
        <p:xfrm>
          <a:off x="509557" y="2003600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520366985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3052189157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1273376101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1505054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66364941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426326648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176125150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4265427109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3817980940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24849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49509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77.279.519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3.912.363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43.806.417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28933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16.181.148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9.869.813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18491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699.733.127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655.598.368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-44.134.759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222.042.470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4294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38.829.519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2.112.037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20.054.790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6112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7.877.868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3.115.588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17894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205.480.937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-78.530.903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119.311.662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9135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131.984.539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-50.056.409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40.443.559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2353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188.248.442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-879.183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14.409.475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78950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5.277.787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5509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45.795.013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47.603.129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1.808.116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23.109.820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85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44.989.474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2.058.602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21.890.949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9811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2.613.655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-250.486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1.218.871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02033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73.835.479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42.181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49.452.943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1375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100.491.154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177.907.846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77.416.692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132.010.837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5310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116.943.305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76.817.090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95.524.042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8748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6.275.788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599.602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3.645.745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7516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835.623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1492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32.005.427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1004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1.205.466.660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-15.748.128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651.902.307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6486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18.001.734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2114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376.085.373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6.493.766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231.138.103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7055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1.392.454.558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114.008.314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604.382.694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34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FET – Covid - 19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C00B06-D80E-407B-A15A-0A5249C72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81996"/>
              </p:ext>
            </p:extLst>
          </p:nvPr>
        </p:nvGraphicFramePr>
        <p:xfrm>
          <a:off x="509556" y="2140900"/>
          <a:ext cx="7886698" cy="1525362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2018109419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3225366245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2168765993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25807335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841557602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764103776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906299848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2133606299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3268462275"/>
                    </a:ext>
                  </a:extLst>
                </a:gridCol>
              </a:tblGrid>
              <a:tr h="1439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53237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07400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24.707.396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51715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FET - Covid - 19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24.707.396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89245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27.035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6908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FET - Covid - 19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27.035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1570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4545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 FET - Covid - 19      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543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0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E33F3D-F4C9-4531-BE65-42C067F95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59023"/>
              </p:ext>
            </p:extLst>
          </p:nvPr>
        </p:nvGraphicFramePr>
        <p:xfrm>
          <a:off x="489543" y="2102466"/>
          <a:ext cx="8045753" cy="3195929"/>
        </p:xfrm>
        <a:graphic>
          <a:graphicData uri="http://schemas.openxmlformats.org/drawingml/2006/table">
            <a:tbl>
              <a:tblPr/>
              <a:tblGrid>
                <a:gridCol w="269630">
                  <a:extLst>
                    <a:ext uri="{9D8B030D-6E8A-4147-A177-3AD203B41FA5}">
                      <a16:colId xmlns:a16="http://schemas.microsoft.com/office/drawing/2014/main" val="2351034695"/>
                    </a:ext>
                  </a:extLst>
                </a:gridCol>
                <a:gridCol w="269630">
                  <a:extLst>
                    <a:ext uri="{9D8B030D-6E8A-4147-A177-3AD203B41FA5}">
                      <a16:colId xmlns:a16="http://schemas.microsoft.com/office/drawing/2014/main" val="502818364"/>
                    </a:ext>
                  </a:extLst>
                </a:gridCol>
                <a:gridCol w="269630">
                  <a:extLst>
                    <a:ext uri="{9D8B030D-6E8A-4147-A177-3AD203B41FA5}">
                      <a16:colId xmlns:a16="http://schemas.microsoft.com/office/drawing/2014/main" val="1704533044"/>
                    </a:ext>
                  </a:extLst>
                </a:gridCol>
                <a:gridCol w="3041423">
                  <a:extLst>
                    <a:ext uri="{9D8B030D-6E8A-4147-A177-3AD203B41FA5}">
                      <a16:colId xmlns:a16="http://schemas.microsoft.com/office/drawing/2014/main" val="3483260850"/>
                    </a:ext>
                  </a:extLst>
                </a:gridCol>
                <a:gridCol w="722608">
                  <a:extLst>
                    <a:ext uri="{9D8B030D-6E8A-4147-A177-3AD203B41FA5}">
                      <a16:colId xmlns:a16="http://schemas.microsoft.com/office/drawing/2014/main" val="3260638488"/>
                    </a:ext>
                  </a:extLst>
                </a:gridCol>
                <a:gridCol w="722608">
                  <a:extLst>
                    <a:ext uri="{9D8B030D-6E8A-4147-A177-3AD203B41FA5}">
                      <a16:colId xmlns:a16="http://schemas.microsoft.com/office/drawing/2014/main" val="3593539559"/>
                    </a:ext>
                  </a:extLst>
                </a:gridCol>
                <a:gridCol w="722608">
                  <a:extLst>
                    <a:ext uri="{9D8B030D-6E8A-4147-A177-3AD203B41FA5}">
                      <a16:colId xmlns:a16="http://schemas.microsoft.com/office/drawing/2014/main" val="2297945975"/>
                    </a:ext>
                  </a:extLst>
                </a:gridCol>
                <a:gridCol w="722608">
                  <a:extLst>
                    <a:ext uri="{9D8B030D-6E8A-4147-A177-3AD203B41FA5}">
                      <a16:colId xmlns:a16="http://schemas.microsoft.com/office/drawing/2014/main" val="1311668189"/>
                    </a:ext>
                  </a:extLst>
                </a:gridCol>
                <a:gridCol w="657897">
                  <a:extLst>
                    <a:ext uri="{9D8B030D-6E8A-4147-A177-3AD203B41FA5}">
                      <a16:colId xmlns:a16="http://schemas.microsoft.com/office/drawing/2014/main" val="303269513"/>
                    </a:ext>
                  </a:extLst>
                </a:gridCol>
                <a:gridCol w="647111">
                  <a:extLst>
                    <a:ext uri="{9D8B030D-6E8A-4147-A177-3AD203B41FA5}">
                      <a16:colId xmlns:a16="http://schemas.microsoft.com/office/drawing/2014/main" val="2387884167"/>
                    </a:ext>
                  </a:extLst>
                </a:gridCol>
              </a:tblGrid>
              <a:tr h="125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59226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11058"/>
                  </a:ext>
                </a:extLst>
              </a:tr>
              <a:tr h="1653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43.806.417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73828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36.473.457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20.726.517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11483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5.461.130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6.907.130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3.223.599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40064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10.682.755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5.371.622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37863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10.682.755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5.371.622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97422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8.044.285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8.046.363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3.954.283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00338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2.019.627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2.027.243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99866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292.435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40060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193759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49050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04919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78122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89763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11396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50380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12.942.725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71551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12.942.725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84883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12.941.292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06867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73765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238078"/>
                  </a:ext>
                </a:extLst>
              </a:tr>
              <a:tr h="125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4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1EBA54-CCA1-450C-92E2-1972273FC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08094"/>
              </p:ext>
            </p:extLst>
          </p:nvPr>
        </p:nvGraphicFramePr>
        <p:xfrm>
          <a:off x="560504" y="1916832"/>
          <a:ext cx="7886701" cy="26165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479936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128689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7414720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584303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962667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75417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52187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49543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280917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4429066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425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279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16.181.148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9.869.813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710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8.239.422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8.275.369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5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1.691.457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81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76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61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01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035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65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27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26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1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52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312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442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72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7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8235</Words>
  <Application>Microsoft Office PowerPoint</Application>
  <PresentationFormat>Presentación en pantalla (4:3)</PresentationFormat>
  <Paragraphs>4757</Paragraphs>
  <Slides>33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JULIO DE 2021 PARTIDA 05: MINISTERIO DEL INTERIOR Y SEGURIDAD PÚBLICA</vt:lpstr>
      <vt:lpstr>DISTRIBUCIÓN POR SUBTÍTULO DE GASTO Y CÁPITULO MINISTERIO DEL INTERIOR Y SEGURIDAD PÚBLICA</vt:lpstr>
      <vt:lpstr>COMPORTAMIENTO DE LA EJECUCIÓN MENSUAL DE GASTOS A JULIO PARTIDA 05 MINISTERIO DEL INTERIOR Y SEGURIDAD PÚBLICA</vt:lpstr>
      <vt:lpstr>COMPORTAMIENTO DE LA EJECUCIÓN ACUMULADA DE GASTOS A JULIO MINISTERIO DEL INTERIOR Y SEGURIDAD PÚBLICA</vt:lpstr>
      <vt:lpstr>EJECUCIÓN ACUMULADA DE GASTOS A JULIO DE 2021 MINISTERIO DEL INTERIOR Y SEGURIDAD PÚBLICA</vt:lpstr>
      <vt:lpstr>EJECUCIÓN ACUMULADA DE GASTOS A JULIO DE 2021 PARTIDA 05 RESUMEN POR CAPÍTULOS</vt:lpstr>
      <vt:lpstr>EJECUCIÓN ACUMULADA DE GASTOS A JULIO DE 2021 PARTIDA 05 RESUMEN FET – Covid - 19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353</cp:revision>
  <cp:lastPrinted>2017-06-20T21:34:02Z</cp:lastPrinted>
  <dcterms:created xsi:type="dcterms:W3CDTF">2016-06-23T13:38:47Z</dcterms:created>
  <dcterms:modified xsi:type="dcterms:W3CDTF">2021-09-16T21:12:17Z</dcterms:modified>
</cp:coreProperties>
</file>