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04'!$D$35:$J$35</c:f>
              <c:numCache>
                <c:formatCode>0.0%</c:formatCode>
                <c:ptCount val="7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  <c:pt idx="5">
                  <c:v>0.10853921919544084</c:v>
                </c:pt>
                <c:pt idx="6">
                  <c:v>7.5270065655227161E-2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15410360"/>
        <c:axId val="415404872"/>
      </c:barChart>
      <c:catAx>
        <c:axId val="415410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15404872"/>
        <c:crosses val="autoZero"/>
        <c:auto val="0"/>
        <c:lblAlgn val="ctr"/>
        <c:lblOffset val="100"/>
        <c:noMultiLvlLbl val="0"/>
      </c:catAx>
      <c:valAx>
        <c:axId val="41540487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154103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04'!$D$31:$J$31</c:f>
              <c:numCache>
                <c:formatCode>0.0%</c:formatCode>
                <c:ptCount val="7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  <c:pt idx="5">
                  <c:v>0.52769608582066041</c:v>
                </c:pt>
                <c:pt idx="6">
                  <c:v>0.6029661514758875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9819616"/>
        <c:axId val="409814520"/>
      </c:lineChart>
      <c:catAx>
        <c:axId val="4098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9814520"/>
        <c:crosses val="autoZero"/>
        <c:auto val="1"/>
        <c:lblAlgn val="ctr"/>
        <c:lblOffset val="100"/>
        <c:tickLblSkip val="1"/>
        <c:noMultiLvlLbl val="0"/>
      </c:catAx>
      <c:valAx>
        <c:axId val="4098145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98196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46618"/>
              </p:ext>
            </p:extLst>
          </p:nvPr>
        </p:nvGraphicFramePr>
        <p:xfrm>
          <a:off x="479235" y="1700808"/>
          <a:ext cx="82296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753411"/>
              </p:ext>
            </p:extLst>
          </p:nvPr>
        </p:nvGraphicFramePr>
        <p:xfrm>
          <a:off x="467544" y="1797048"/>
          <a:ext cx="8219256" cy="4080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6680" y="15898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536622"/>
              </p:ext>
            </p:extLst>
          </p:nvPr>
        </p:nvGraphicFramePr>
        <p:xfrm>
          <a:off x="395535" y="1916835"/>
          <a:ext cx="8210797" cy="3307278"/>
        </p:xfrm>
        <a:graphic>
          <a:graphicData uri="http://schemas.openxmlformats.org/drawingml/2006/table">
            <a:tbl>
              <a:tblPr/>
              <a:tblGrid>
                <a:gridCol w="938777"/>
                <a:gridCol w="2662204"/>
                <a:gridCol w="938777"/>
                <a:gridCol w="938777"/>
                <a:gridCol w="938777"/>
                <a:gridCol w="938777"/>
                <a:gridCol w="854708"/>
              </a:tblGrid>
              <a:tr h="27276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3534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52.540.023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43.796.078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130687"/>
              </p:ext>
            </p:extLst>
          </p:nvPr>
        </p:nvGraphicFramePr>
        <p:xfrm>
          <a:off x="391214" y="1645354"/>
          <a:ext cx="8210798" cy="4487869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0"/>
                <a:gridCol w="889448"/>
                <a:gridCol w="889448"/>
                <a:gridCol w="889448"/>
                <a:gridCol w="889448"/>
                <a:gridCol w="796520"/>
              </a:tblGrid>
              <a:tr h="1942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59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52.540.023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43.796.078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3.316.352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0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265.052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86.337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178.715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656.524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656.524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4.491.232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4.110.103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4042</TotalTime>
  <Words>454</Words>
  <Application>Microsoft Office PowerPoint</Application>
  <PresentationFormat>Presentación en pantalla (4:3)</PresentationFormat>
  <Paragraphs>271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04: CONTRALORÍA GENERAL DE LA REPÚBLICA</vt:lpstr>
      <vt:lpstr>EJECUCIÓN ACUMULADA DE GASTOS A JULIO DE 2021  PARTIDA 04 CONTRALORÍA GENERAL DE LA REPÚBLICA</vt:lpstr>
      <vt:lpstr>EJECUCIÓN ACUMULADA DE GASTOS A JULIO DE 2021  PARTIDA 04 CONTRALORÍA GENERAL DE LA REPÚBLICA</vt:lpstr>
      <vt:lpstr>EJECUCION ACUMULADA DE GASTOS A JULIO DE 2021  PARTIDA 04 CONTRALORÍA GENERAL DE LA REPÚBLICA</vt:lpstr>
      <vt:lpstr>EJECUCIÓN ACUMULADA DE GASTOS A JULIO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283</cp:revision>
  <cp:lastPrinted>2019-10-18T21:20:26Z</cp:lastPrinted>
  <dcterms:created xsi:type="dcterms:W3CDTF">2016-06-23T13:38:47Z</dcterms:created>
  <dcterms:modified xsi:type="dcterms:W3CDTF">2021-09-14T02:55:39Z</dcterms:modified>
</cp:coreProperties>
</file>