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93487380885512E-2"/>
                  <c:y val="-3.040849867256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12184857062617E-2"/>
                  <c:y val="-2.1285829352294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74999799045114E-2"/>
                      <c:h val="4.252640511207566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3308823332397196E-2"/>
                  <c:y val="-2.736764880530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81617499297934E-2"/>
                  <c:y val="-3.040849867256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9388130118412365E-2"/>
                  <c:y val="-3.0408498672561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215335951511715E-2"/>
                  <c:y val="-2.4326798938048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042541784610949E-2"/>
                  <c:y val="-1.8108380678009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03'!$D$21:$J$21</c:f>
              <c:numCache>
                <c:formatCode>0.0%</c:formatCode>
                <c:ptCount val="7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  <c:pt idx="5">
                  <c:v>0.4953749606912321</c:v>
                </c:pt>
                <c:pt idx="6">
                  <c:v>0.5697668634406311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5619704"/>
        <c:axId val="455621664"/>
      </c:lineChart>
      <c:catAx>
        <c:axId val="45561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5621664"/>
        <c:crosses val="autoZero"/>
        <c:auto val="1"/>
        <c:lblAlgn val="ctr"/>
        <c:lblOffset val="100"/>
        <c:noMultiLvlLbl val="0"/>
      </c:catAx>
      <c:valAx>
        <c:axId val="45562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5619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03'!$D$27:$J$27</c:f>
              <c:numCache>
                <c:formatCode>0.0%</c:formatCode>
                <c:ptCount val="7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  <c:pt idx="5">
                  <c:v>9.2685884148705794E-2</c:v>
                </c:pt>
                <c:pt idx="6">
                  <c:v>7.4391902749398997E-2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609512"/>
        <c:axId val="455598536"/>
      </c:barChart>
      <c:catAx>
        <c:axId val="455609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5598536"/>
        <c:crosses val="autoZero"/>
        <c:auto val="1"/>
        <c:lblAlgn val="ctr"/>
        <c:lblOffset val="100"/>
        <c:noMultiLvlLbl val="0"/>
      </c:catAx>
      <c:valAx>
        <c:axId val="45559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560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agosto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0" y="17008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56627"/>
              </p:ext>
            </p:extLst>
          </p:nvPr>
        </p:nvGraphicFramePr>
        <p:xfrm>
          <a:off x="405020" y="2060849"/>
          <a:ext cx="8078627" cy="3461468"/>
        </p:xfrm>
        <a:graphic>
          <a:graphicData uri="http://schemas.openxmlformats.org/drawingml/2006/table">
            <a:tbl>
              <a:tblPr/>
              <a:tblGrid>
                <a:gridCol w="307635"/>
                <a:gridCol w="294817"/>
                <a:gridCol w="298021"/>
                <a:gridCol w="2563626"/>
                <a:gridCol w="769088"/>
                <a:gridCol w="769088"/>
                <a:gridCol w="769088"/>
                <a:gridCol w="769088"/>
                <a:gridCol w="769088"/>
                <a:gridCol w="769088"/>
              </a:tblGrid>
              <a:tr h="425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0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79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3.594.271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1.449.436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-11.976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675.681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253.109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401.902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401.902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202.311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3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986432"/>
              </p:ext>
            </p:extLst>
          </p:nvPr>
        </p:nvGraphicFramePr>
        <p:xfrm>
          <a:off x="421821" y="1776412"/>
          <a:ext cx="8194003" cy="410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644011"/>
              </p:ext>
            </p:extLst>
          </p:nvPr>
        </p:nvGraphicFramePr>
        <p:xfrm>
          <a:off x="386224" y="1772816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310976"/>
              </p:ext>
            </p:extLst>
          </p:nvPr>
        </p:nvGraphicFramePr>
        <p:xfrm>
          <a:off x="466600" y="1772816"/>
          <a:ext cx="821079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2" y="148143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33546"/>
              </p:ext>
            </p:extLst>
          </p:nvPr>
        </p:nvGraphicFramePr>
        <p:xfrm>
          <a:off x="389422" y="1864323"/>
          <a:ext cx="8226404" cy="3369960"/>
        </p:xfrm>
        <a:graphic>
          <a:graphicData uri="http://schemas.openxmlformats.org/drawingml/2006/table">
            <a:tbl>
              <a:tblPr/>
              <a:tblGrid>
                <a:gridCol w="534365"/>
                <a:gridCol w="2545263"/>
                <a:gridCol w="857796"/>
                <a:gridCol w="857796"/>
                <a:gridCol w="857796"/>
                <a:gridCol w="857796"/>
                <a:gridCol w="857796"/>
                <a:gridCol w="857796"/>
              </a:tblGrid>
              <a:tr h="303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6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570.740.987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325.189.302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432.893.486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-1.745.198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270.362.448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35.256.509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1714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39381"/>
              </p:ext>
            </p:extLst>
          </p:nvPr>
        </p:nvGraphicFramePr>
        <p:xfrm>
          <a:off x="405026" y="2204865"/>
          <a:ext cx="8210799" cy="2736304"/>
        </p:xfrm>
        <a:graphic>
          <a:graphicData uri="http://schemas.openxmlformats.org/drawingml/2006/table">
            <a:tbl>
              <a:tblPr/>
              <a:tblGrid>
                <a:gridCol w="271859"/>
                <a:gridCol w="349534"/>
                <a:gridCol w="2589136"/>
                <a:gridCol w="883543"/>
                <a:gridCol w="880306"/>
                <a:gridCol w="802633"/>
                <a:gridCol w="880306"/>
                <a:gridCol w="776741"/>
                <a:gridCol w="776741"/>
              </a:tblGrid>
              <a:tr h="1026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414.447.583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-1.711.860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259.220.199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393.303.675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245.825.249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21.143.908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13.394.950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152.699.133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64.519.667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3.594.271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1.449.436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1566" y="1715384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42877"/>
              </p:ext>
            </p:extLst>
          </p:nvPr>
        </p:nvGraphicFramePr>
        <p:xfrm>
          <a:off x="481220" y="2516053"/>
          <a:ext cx="8147250" cy="2054517"/>
        </p:xfrm>
        <a:graphic>
          <a:graphicData uri="http://schemas.openxmlformats.org/drawingml/2006/table">
            <a:tbl>
              <a:tblPr/>
              <a:tblGrid>
                <a:gridCol w="319891"/>
                <a:gridCol w="306563"/>
                <a:gridCol w="309896"/>
                <a:gridCol w="2412520"/>
                <a:gridCol w="799730"/>
                <a:gridCol w="799730"/>
                <a:gridCol w="799730"/>
                <a:gridCol w="799730"/>
                <a:gridCol w="799730"/>
                <a:gridCol w="799730"/>
              </a:tblGrid>
              <a:tr h="3354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272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63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245.825.249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4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245.825.249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72694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51362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6736"/>
              </p:ext>
            </p:extLst>
          </p:nvPr>
        </p:nvGraphicFramePr>
        <p:xfrm>
          <a:off x="496877" y="2132856"/>
          <a:ext cx="8143873" cy="2304256"/>
        </p:xfrm>
        <a:graphic>
          <a:graphicData uri="http://schemas.openxmlformats.org/drawingml/2006/table">
            <a:tbl>
              <a:tblPr/>
              <a:tblGrid>
                <a:gridCol w="349805"/>
                <a:gridCol w="335228"/>
                <a:gridCol w="338873"/>
                <a:gridCol w="2044167"/>
                <a:gridCol w="874509"/>
                <a:gridCol w="889085"/>
                <a:gridCol w="907304"/>
                <a:gridCol w="889085"/>
                <a:gridCol w="641308"/>
                <a:gridCol w="874509"/>
              </a:tblGrid>
              <a:tr h="4518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106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13.394.950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145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13.394.950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4361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4922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59879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9664"/>
              </p:ext>
            </p:extLst>
          </p:nvPr>
        </p:nvGraphicFramePr>
        <p:xfrm>
          <a:off x="428846" y="1724151"/>
          <a:ext cx="8215090" cy="4725070"/>
        </p:xfrm>
        <a:graphic>
          <a:graphicData uri="http://schemas.openxmlformats.org/drawingml/2006/table">
            <a:tbl>
              <a:tblPr/>
              <a:tblGrid>
                <a:gridCol w="298618"/>
                <a:gridCol w="286174"/>
                <a:gridCol w="289286"/>
                <a:gridCol w="2625346"/>
                <a:gridCol w="746543"/>
                <a:gridCol w="846083"/>
                <a:gridCol w="796313"/>
                <a:gridCol w="808755"/>
                <a:gridCol w="771429"/>
                <a:gridCol w="746543"/>
              </a:tblGrid>
              <a:tr h="1575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2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4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152.699.133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64.519.667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17.358.706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10.466.568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35.003.400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2.464.974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2.464.974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3.232.735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82.740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82.740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4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348.056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198.063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103.785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9.709.516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9.657.134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4641</TotalTime>
  <Words>1121</Words>
  <Application>Microsoft Office PowerPoint</Application>
  <PresentationFormat>Presentación en pantalla (4:3)</PresentationFormat>
  <Paragraphs>642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JULIO DE 2021 PARTIDA 03: PODER JUDICIAL</vt:lpstr>
      <vt:lpstr>EJECUCIÓN PRESUPUESTARIA DE GASTOS ACUMULADA A JULIO DE 2021 PARTIDA 03 PODER JUDICIAL</vt:lpstr>
      <vt:lpstr>EJECUCIÓN DE GASTOS A JULIO DE 2021  PARTIDA 03 PODER JUDICIAL</vt:lpstr>
      <vt:lpstr>EJECUCIÓN DE GASTOS A JULIO DE 2021  PARTIDA 03 PODER JUDICIAL</vt:lpstr>
      <vt:lpstr>EJECUCIÓN ACUMULADA DE GASTOS A JULIO DE 2021  PARTIDA 03 PODER JUDICIAL</vt:lpstr>
      <vt:lpstr>EJECUCIÓN ACUMULADA DE GASTOS A JULIO DE 2021  PARTIDA 03 PODER JUDICIAL  RESUMEN POR CAPÍTULOS</vt:lpstr>
      <vt:lpstr>EJECUCIÓN ACUMULADA DE GASTOS A JULIO DE 2021  PARTIDA 03. CAPÍTULO 01. PROGRAMA 01: PODER JUDICIAL</vt:lpstr>
      <vt:lpstr>EJECUCIÓN ACUMULADA DE GASTOS A JULIO DE 2021  PARTIDA 03. CAPÍTULO 01. PROGRAMA 02: UNIDAD DE APOYO A TRIBUNALES</vt:lpstr>
      <vt:lpstr>EJECUCIÓN ACUMULADA DE GASTOS A JULIO DE 2021  PARTIDA 03. CAPÍTULO 03. PROGRAMA 01: CORPORACIÓN ADMINISTRATIVA DEL PODER JUDICIAL</vt:lpstr>
      <vt:lpstr>EJECUCIÓN ACUMULADA DE GASTOS A JULIO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283</cp:revision>
  <cp:lastPrinted>2020-09-07T04:49:41Z</cp:lastPrinted>
  <dcterms:created xsi:type="dcterms:W3CDTF">2016-06-23T13:38:47Z</dcterms:created>
  <dcterms:modified xsi:type="dcterms:W3CDTF">2021-09-15T13:54:37Z</dcterms:modified>
</cp:coreProperties>
</file>