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B9-4F2B-BA19-AABCA22F2061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B9-4F2B-BA19-AABCA22F2061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B9-4F2B-BA19-AABCA22F2061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B9-4F2B-BA19-AABCA22F2061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B9-4F2B-BA19-AABCA22F2061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B9-4F2B-BA19-AABCA22F2061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5FB9-4F2B-BA19-AABCA22F2061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FB9-4F2B-BA19-AABCA22F2061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FB9-4F2B-BA19-AABCA22F2061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FB9-4F2B-BA19-AABCA22F2061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FB9-4F2B-BA19-AABCA22F20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02'!$D$24:$J$24</c:f>
              <c:numCache>
                <c:formatCode>0.0%</c:formatCode>
                <c:ptCount val="7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  <c:pt idx="5">
                  <c:v>8.7735356752416671E-2</c:v>
                </c:pt>
                <c:pt idx="6">
                  <c:v>7.553540838645921E-2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FB9-4F2B-BA19-AABCA22F20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F42-405E-9228-8BE5A857C30B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F42-405E-9228-8BE5A857C30B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42-405E-9228-8BE5A857C30B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42-405E-9228-8BE5A857C30B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42-405E-9228-8BE5A857C30B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42-405E-9228-8BE5A857C30B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42-405E-9228-8BE5A857C30B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42-405E-9228-8BE5A857C30B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42-405E-9228-8BE5A857C30B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F42-405E-9228-8BE5A857C30B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42-405E-9228-8BE5A857C30B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F42-405E-9228-8BE5A857C30B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F42-405E-9228-8BE5A857C3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02'!$D$18:$J$18</c:f>
              <c:numCache>
                <c:formatCode>0.0%</c:formatCode>
                <c:ptCount val="7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  <c:pt idx="5">
                  <c:v>0.45393514654520645</c:v>
                </c:pt>
                <c:pt idx="6">
                  <c:v>0.52947055493166573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F42-405E-9228-8BE5A857C3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88A7DC-52A5-4A59-8365-5FE574B80B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43739"/>
              </p:ext>
            </p:extLst>
          </p:nvPr>
        </p:nvGraphicFramePr>
        <p:xfrm>
          <a:off x="524320" y="2050934"/>
          <a:ext cx="7936110" cy="1564732"/>
        </p:xfrm>
        <a:graphic>
          <a:graphicData uri="http://schemas.openxmlformats.org/drawingml/2006/table">
            <a:tbl>
              <a:tblPr/>
              <a:tblGrid>
                <a:gridCol w="288272">
                  <a:extLst>
                    <a:ext uri="{9D8B030D-6E8A-4147-A177-3AD203B41FA5}">
                      <a16:colId xmlns:a16="http://schemas.microsoft.com/office/drawing/2014/main" val="1750671212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390157607"/>
                    </a:ext>
                  </a:extLst>
                </a:gridCol>
                <a:gridCol w="288272">
                  <a:extLst>
                    <a:ext uri="{9D8B030D-6E8A-4147-A177-3AD203B41FA5}">
                      <a16:colId xmlns:a16="http://schemas.microsoft.com/office/drawing/2014/main" val="2993142035"/>
                    </a:ext>
                  </a:extLst>
                </a:gridCol>
                <a:gridCol w="2585794">
                  <a:extLst>
                    <a:ext uri="{9D8B030D-6E8A-4147-A177-3AD203B41FA5}">
                      <a16:colId xmlns:a16="http://schemas.microsoft.com/office/drawing/2014/main" val="189333425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47420566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915969036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499752384"/>
                    </a:ext>
                  </a:extLst>
                </a:gridCol>
                <a:gridCol w="772567">
                  <a:extLst>
                    <a:ext uri="{9D8B030D-6E8A-4147-A177-3AD203B41FA5}">
                      <a16:colId xmlns:a16="http://schemas.microsoft.com/office/drawing/2014/main" val="2100347716"/>
                    </a:ext>
                  </a:extLst>
                </a:gridCol>
                <a:gridCol w="703382">
                  <a:extLst>
                    <a:ext uri="{9D8B030D-6E8A-4147-A177-3AD203B41FA5}">
                      <a16:colId xmlns:a16="http://schemas.microsoft.com/office/drawing/2014/main" val="2842335449"/>
                    </a:ext>
                  </a:extLst>
                </a:gridCol>
                <a:gridCol w="691850">
                  <a:extLst>
                    <a:ext uri="{9D8B030D-6E8A-4147-A177-3AD203B41FA5}">
                      <a16:colId xmlns:a16="http://schemas.microsoft.com/office/drawing/2014/main" val="646863260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2825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9132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274.427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5335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478.976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265.998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23184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524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406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3119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23842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60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879773"/>
            <a:ext cx="79361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24320" y="1547290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AD2288-BFC2-492F-99A0-E38D83EE1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92863"/>
              </p:ext>
            </p:extLst>
          </p:nvPr>
        </p:nvGraphicFramePr>
        <p:xfrm>
          <a:off x="529249" y="1863785"/>
          <a:ext cx="7926252" cy="1006360"/>
        </p:xfrm>
        <a:graphic>
          <a:graphicData uri="http://schemas.openxmlformats.org/drawingml/2006/table">
            <a:tbl>
              <a:tblPr/>
              <a:tblGrid>
                <a:gridCol w="287914">
                  <a:extLst>
                    <a:ext uri="{9D8B030D-6E8A-4147-A177-3AD203B41FA5}">
                      <a16:colId xmlns:a16="http://schemas.microsoft.com/office/drawing/2014/main" val="2396334673"/>
                    </a:ext>
                  </a:extLst>
                </a:gridCol>
                <a:gridCol w="287914">
                  <a:extLst>
                    <a:ext uri="{9D8B030D-6E8A-4147-A177-3AD203B41FA5}">
                      <a16:colId xmlns:a16="http://schemas.microsoft.com/office/drawing/2014/main" val="2655049791"/>
                    </a:ext>
                  </a:extLst>
                </a:gridCol>
                <a:gridCol w="287914">
                  <a:extLst>
                    <a:ext uri="{9D8B030D-6E8A-4147-A177-3AD203B41FA5}">
                      <a16:colId xmlns:a16="http://schemas.microsoft.com/office/drawing/2014/main" val="2574369518"/>
                    </a:ext>
                  </a:extLst>
                </a:gridCol>
                <a:gridCol w="2582582">
                  <a:extLst>
                    <a:ext uri="{9D8B030D-6E8A-4147-A177-3AD203B41FA5}">
                      <a16:colId xmlns:a16="http://schemas.microsoft.com/office/drawing/2014/main" val="1676353108"/>
                    </a:ext>
                  </a:extLst>
                </a:gridCol>
                <a:gridCol w="771607">
                  <a:extLst>
                    <a:ext uri="{9D8B030D-6E8A-4147-A177-3AD203B41FA5}">
                      <a16:colId xmlns:a16="http://schemas.microsoft.com/office/drawing/2014/main" val="516268680"/>
                    </a:ext>
                  </a:extLst>
                </a:gridCol>
                <a:gridCol w="771607">
                  <a:extLst>
                    <a:ext uri="{9D8B030D-6E8A-4147-A177-3AD203B41FA5}">
                      <a16:colId xmlns:a16="http://schemas.microsoft.com/office/drawing/2014/main" val="1468843712"/>
                    </a:ext>
                  </a:extLst>
                </a:gridCol>
                <a:gridCol w="771607">
                  <a:extLst>
                    <a:ext uri="{9D8B030D-6E8A-4147-A177-3AD203B41FA5}">
                      <a16:colId xmlns:a16="http://schemas.microsoft.com/office/drawing/2014/main" val="889031818"/>
                    </a:ext>
                  </a:extLst>
                </a:gridCol>
                <a:gridCol w="771607">
                  <a:extLst>
                    <a:ext uri="{9D8B030D-6E8A-4147-A177-3AD203B41FA5}">
                      <a16:colId xmlns:a16="http://schemas.microsoft.com/office/drawing/2014/main" val="565569974"/>
                    </a:ext>
                  </a:extLst>
                </a:gridCol>
                <a:gridCol w="702509">
                  <a:extLst>
                    <a:ext uri="{9D8B030D-6E8A-4147-A177-3AD203B41FA5}">
                      <a16:colId xmlns:a16="http://schemas.microsoft.com/office/drawing/2014/main" val="1060413408"/>
                    </a:ext>
                  </a:extLst>
                </a:gridCol>
                <a:gridCol w="690991">
                  <a:extLst>
                    <a:ext uri="{9D8B030D-6E8A-4147-A177-3AD203B41FA5}">
                      <a16:colId xmlns:a16="http://schemas.microsoft.com/office/drawing/2014/main" val="2761200873"/>
                    </a:ext>
                  </a:extLst>
                </a:gridCol>
              </a:tblGrid>
              <a:tr h="136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330674"/>
                  </a:ext>
                </a:extLst>
              </a:tr>
              <a:tr h="417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56859"/>
                  </a:ext>
                </a:extLst>
              </a:tr>
              <a:tr h="1790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453.100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436532"/>
                  </a:ext>
                </a:extLst>
              </a:tr>
              <a:tr h="13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011560"/>
                  </a:ext>
                </a:extLst>
              </a:tr>
              <a:tr h="136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18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364977"/>
              </p:ext>
            </p:extLst>
          </p:nvPr>
        </p:nvGraphicFramePr>
        <p:xfrm>
          <a:off x="613324" y="2335060"/>
          <a:ext cx="777686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660591"/>
              </p:ext>
            </p:extLst>
          </p:nvPr>
        </p:nvGraphicFramePr>
        <p:xfrm>
          <a:off x="539552" y="2204864"/>
          <a:ext cx="8104386" cy="367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CD7BCF7-6A04-4BC1-B7D5-0BACF82FC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1796999"/>
              </p:ext>
            </p:extLst>
          </p:nvPr>
        </p:nvGraphicFramePr>
        <p:xfrm>
          <a:off x="522352" y="1806288"/>
          <a:ext cx="7866070" cy="1706530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932391808"/>
                    </a:ext>
                  </a:extLst>
                </a:gridCol>
                <a:gridCol w="2213878">
                  <a:extLst>
                    <a:ext uri="{9D8B030D-6E8A-4147-A177-3AD203B41FA5}">
                      <a16:colId xmlns:a16="http://schemas.microsoft.com/office/drawing/2014/main" val="2801499421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22739926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20036061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291230769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3709516222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3758732609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2260407414"/>
                    </a:ext>
                  </a:extLst>
                </a:gridCol>
              </a:tblGrid>
              <a:tr h="1533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702550"/>
                  </a:ext>
                </a:extLst>
              </a:tr>
              <a:tr h="46977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110199"/>
                  </a:ext>
                </a:extLst>
              </a:tr>
              <a:tr h="162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69.864.543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72663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71.263.065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-768.623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40.539.766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721258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5.680.398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127698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627783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21.999.483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351356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1.566.275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779157"/>
                  </a:ext>
                </a:extLst>
              </a:tr>
              <a:tr h="153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63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0832" y="1556792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52B5A5-3010-4935-9B60-A868DF89C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839099"/>
              </p:ext>
            </p:extLst>
          </p:nvPr>
        </p:nvGraphicFramePr>
        <p:xfrm>
          <a:off x="520996" y="1891665"/>
          <a:ext cx="8083449" cy="1570204"/>
        </p:xfrm>
        <a:graphic>
          <a:graphicData uri="http://schemas.openxmlformats.org/drawingml/2006/table">
            <a:tbl>
              <a:tblPr/>
              <a:tblGrid>
                <a:gridCol w="304691">
                  <a:extLst>
                    <a:ext uri="{9D8B030D-6E8A-4147-A177-3AD203B41FA5}">
                      <a16:colId xmlns:a16="http://schemas.microsoft.com/office/drawing/2014/main" val="3189769447"/>
                    </a:ext>
                  </a:extLst>
                </a:gridCol>
                <a:gridCol w="304691">
                  <a:extLst>
                    <a:ext uri="{9D8B030D-6E8A-4147-A177-3AD203B41FA5}">
                      <a16:colId xmlns:a16="http://schemas.microsoft.com/office/drawing/2014/main" val="1954751267"/>
                    </a:ext>
                  </a:extLst>
                </a:gridCol>
                <a:gridCol w="2733078">
                  <a:extLst>
                    <a:ext uri="{9D8B030D-6E8A-4147-A177-3AD203B41FA5}">
                      <a16:colId xmlns:a16="http://schemas.microsoft.com/office/drawing/2014/main" val="2030784939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1961939250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286221416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3336401961"/>
                    </a:ext>
                  </a:extLst>
                </a:gridCol>
                <a:gridCol w="816571">
                  <a:extLst>
                    <a:ext uri="{9D8B030D-6E8A-4147-A177-3AD203B41FA5}">
                      <a16:colId xmlns:a16="http://schemas.microsoft.com/office/drawing/2014/main" val="2522635577"/>
                    </a:ext>
                  </a:extLst>
                </a:gridCol>
                <a:gridCol w="743446">
                  <a:extLst>
                    <a:ext uri="{9D8B030D-6E8A-4147-A177-3AD203B41FA5}">
                      <a16:colId xmlns:a16="http://schemas.microsoft.com/office/drawing/2014/main" val="591011118"/>
                    </a:ext>
                  </a:extLst>
                </a:gridCol>
                <a:gridCol w="731259">
                  <a:extLst>
                    <a:ext uri="{9D8B030D-6E8A-4147-A177-3AD203B41FA5}">
                      <a16:colId xmlns:a16="http://schemas.microsoft.com/office/drawing/2014/main" val="76222127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705544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643430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131.951.706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1.744.656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69.864.543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409705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22.710.113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78594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39.505.943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426965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6.920.960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47695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518.115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274.427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54013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759.289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453.100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5131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0BBBEB-09AD-4169-A709-25E68FB4B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98708"/>
              </p:ext>
            </p:extLst>
          </p:nvPr>
        </p:nvGraphicFramePr>
        <p:xfrm>
          <a:off x="559869" y="1802167"/>
          <a:ext cx="7903790" cy="4269854"/>
        </p:xfrm>
        <a:graphic>
          <a:graphicData uri="http://schemas.openxmlformats.org/drawingml/2006/table">
            <a:tbl>
              <a:tblPr/>
              <a:tblGrid>
                <a:gridCol w="287098">
                  <a:extLst>
                    <a:ext uri="{9D8B030D-6E8A-4147-A177-3AD203B41FA5}">
                      <a16:colId xmlns:a16="http://schemas.microsoft.com/office/drawing/2014/main" val="2874028078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2029146552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840779117"/>
                    </a:ext>
                  </a:extLst>
                </a:gridCol>
                <a:gridCol w="2575263">
                  <a:extLst>
                    <a:ext uri="{9D8B030D-6E8A-4147-A177-3AD203B41FA5}">
                      <a16:colId xmlns:a16="http://schemas.microsoft.com/office/drawing/2014/main" val="2271857402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428333801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857516916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176363291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463395972"/>
                    </a:ext>
                  </a:extLst>
                </a:gridCol>
                <a:gridCol w="700517">
                  <a:extLst>
                    <a:ext uri="{9D8B030D-6E8A-4147-A177-3AD203B41FA5}">
                      <a16:colId xmlns:a16="http://schemas.microsoft.com/office/drawing/2014/main" val="1300160346"/>
                    </a:ext>
                  </a:extLst>
                </a:gridCol>
                <a:gridCol w="689032">
                  <a:extLst>
                    <a:ext uri="{9D8B030D-6E8A-4147-A177-3AD203B41FA5}">
                      <a16:colId xmlns:a16="http://schemas.microsoft.com/office/drawing/2014/main" val="4238658237"/>
                    </a:ext>
                  </a:extLst>
                </a:gridCol>
              </a:tblGrid>
              <a:tr h="1360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483853"/>
                  </a:ext>
                </a:extLst>
              </a:tr>
              <a:tr h="416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496580"/>
                  </a:ext>
                </a:extLst>
              </a:tr>
              <a:tr h="1786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46.542.125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2.087.421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22.710.113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17408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22.278.299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-274.230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12.875.785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440132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2.482.272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69875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582540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48122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682724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6.885.024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93963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383529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313.292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50353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6.501.058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73858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3.157.046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632865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592.216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906472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1.431.260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363516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338.532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934199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248.977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58237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00798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723.877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494313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42932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45472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202.846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435903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632205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085381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679328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91759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260319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2130340,0%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586557"/>
                  </a:ext>
                </a:extLst>
              </a:tr>
              <a:tr h="136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453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BF26E84-F10D-4C2A-8C62-070CFA3181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50629"/>
              </p:ext>
            </p:extLst>
          </p:nvPr>
        </p:nvGraphicFramePr>
        <p:xfrm>
          <a:off x="518432" y="1735268"/>
          <a:ext cx="8007741" cy="3628117"/>
        </p:xfrm>
        <a:graphic>
          <a:graphicData uri="http://schemas.openxmlformats.org/drawingml/2006/table">
            <a:tbl>
              <a:tblPr/>
              <a:tblGrid>
                <a:gridCol w="290874">
                  <a:extLst>
                    <a:ext uri="{9D8B030D-6E8A-4147-A177-3AD203B41FA5}">
                      <a16:colId xmlns:a16="http://schemas.microsoft.com/office/drawing/2014/main" val="3735051767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3548571408"/>
                    </a:ext>
                  </a:extLst>
                </a:gridCol>
                <a:gridCol w="290874">
                  <a:extLst>
                    <a:ext uri="{9D8B030D-6E8A-4147-A177-3AD203B41FA5}">
                      <a16:colId xmlns:a16="http://schemas.microsoft.com/office/drawing/2014/main" val="2046473777"/>
                    </a:ext>
                  </a:extLst>
                </a:gridCol>
                <a:gridCol w="2609133">
                  <a:extLst>
                    <a:ext uri="{9D8B030D-6E8A-4147-A177-3AD203B41FA5}">
                      <a16:colId xmlns:a16="http://schemas.microsoft.com/office/drawing/2014/main" val="692659110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55910305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4106723579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674906041"/>
                    </a:ext>
                  </a:extLst>
                </a:gridCol>
                <a:gridCol w="779540">
                  <a:extLst>
                    <a:ext uri="{9D8B030D-6E8A-4147-A177-3AD203B41FA5}">
                      <a16:colId xmlns:a16="http://schemas.microsoft.com/office/drawing/2014/main" val="1667644717"/>
                    </a:ext>
                  </a:extLst>
                </a:gridCol>
                <a:gridCol w="709731">
                  <a:extLst>
                    <a:ext uri="{9D8B030D-6E8A-4147-A177-3AD203B41FA5}">
                      <a16:colId xmlns:a16="http://schemas.microsoft.com/office/drawing/2014/main" val="2637677281"/>
                    </a:ext>
                  </a:extLst>
                </a:gridCol>
                <a:gridCol w="698095">
                  <a:extLst>
                    <a:ext uri="{9D8B030D-6E8A-4147-A177-3AD203B41FA5}">
                      <a16:colId xmlns:a16="http://schemas.microsoft.com/office/drawing/2014/main" val="257759334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883286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084398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39.505.943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7548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36.862.303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-468.516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20.809.308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856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2.655.574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990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670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542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15.106.815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2250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15.032.594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5247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6.448.454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8737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1.061.707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2148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5.382.504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148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1.083.743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0736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7337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1.044.700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4250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5594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1358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959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4764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6629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599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6959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243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333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E0AEE8-C045-4B72-A7F9-F1A6219E9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97716"/>
              </p:ext>
            </p:extLst>
          </p:nvPr>
        </p:nvGraphicFramePr>
        <p:xfrm>
          <a:off x="573632" y="1772816"/>
          <a:ext cx="7954979" cy="2940322"/>
        </p:xfrm>
        <a:graphic>
          <a:graphicData uri="http://schemas.openxmlformats.org/drawingml/2006/table">
            <a:tbl>
              <a:tblPr/>
              <a:tblGrid>
                <a:gridCol w="288957">
                  <a:extLst>
                    <a:ext uri="{9D8B030D-6E8A-4147-A177-3AD203B41FA5}">
                      <a16:colId xmlns:a16="http://schemas.microsoft.com/office/drawing/2014/main" val="3825064183"/>
                    </a:ext>
                  </a:extLst>
                </a:gridCol>
                <a:gridCol w="288957">
                  <a:extLst>
                    <a:ext uri="{9D8B030D-6E8A-4147-A177-3AD203B41FA5}">
                      <a16:colId xmlns:a16="http://schemas.microsoft.com/office/drawing/2014/main" val="1625202369"/>
                    </a:ext>
                  </a:extLst>
                </a:gridCol>
                <a:gridCol w="288957">
                  <a:extLst>
                    <a:ext uri="{9D8B030D-6E8A-4147-A177-3AD203B41FA5}">
                      <a16:colId xmlns:a16="http://schemas.microsoft.com/office/drawing/2014/main" val="957187155"/>
                    </a:ext>
                  </a:extLst>
                </a:gridCol>
                <a:gridCol w="2591942">
                  <a:extLst>
                    <a:ext uri="{9D8B030D-6E8A-4147-A177-3AD203B41FA5}">
                      <a16:colId xmlns:a16="http://schemas.microsoft.com/office/drawing/2014/main" val="1365113777"/>
                    </a:ext>
                  </a:extLst>
                </a:gridCol>
                <a:gridCol w="774404">
                  <a:extLst>
                    <a:ext uri="{9D8B030D-6E8A-4147-A177-3AD203B41FA5}">
                      <a16:colId xmlns:a16="http://schemas.microsoft.com/office/drawing/2014/main" val="836262326"/>
                    </a:ext>
                  </a:extLst>
                </a:gridCol>
                <a:gridCol w="774404">
                  <a:extLst>
                    <a:ext uri="{9D8B030D-6E8A-4147-A177-3AD203B41FA5}">
                      <a16:colId xmlns:a16="http://schemas.microsoft.com/office/drawing/2014/main" val="4212181073"/>
                    </a:ext>
                  </a:extLst>
                </a:gridCol>
                <a:gridCol w="774404">
                  <a:extLst>
                    <a:ext uri="{9D8B030D-6E8A-4147-A177-3AD203B41FA5}">
                      <a16:colId xmlns:a16="http://schemas.microsoft.com/office/drawing/2014/main" val="2581348895"/>
                    </a:ext>
                  </a:extLst>
                </a:gridCol>
                <a:gridCol w="774404">
                  <a:extLst>
                    <a:ext uri="{9D8B030D-6E8A-4147-A177-3AD203B41FA5}">
                      <a16:colId xmlns:a16="http://schemas.microsoft.com/office/drawing/2014/main" val="3662623290"/>
                    </a:ext>
                  </a:extLst>
                </a:gridCol>
                <a:gridCol w="705055">
                  <a:extLst>
                    <a:ext uri="{9D8B030D-6E8A-4147-A177-3AD203B41FA5}">
                      <a16:colId xmlns:a16="http://schemas.microsoft.com/office/drawing/2014/main" val="2718265261"/>
                    </a:ext>
                  </a:extLst>
                </a:gridCol>
                <a:gridCol w="693495">
                  <a:extLst>
                    <a:ext uri="{9D8B030D-6E8A-4147-A177-3AD203B41FA5}">
                      <a16:colId xmlns:a16="http://schemas.microsoft.com/office/drawing/2014/main" val="115816437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78390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2850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6.920.960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5800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10.912.486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6.145.950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5793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1598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7984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8021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5316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076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9858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9543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7935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65511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0304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5379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296.307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1541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893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855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4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4264</TotalTime>
  <Words>1871</Words>
  <Application>Microsoft Office PowerPoint</Application>
  <PresentationFormat>Presentación en pantalla (4:3)</PresentationFormat>
  <Paragraphs>1019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 AL MES DE JULIO DE 2021 PARTIDA 02: CONGRESO NACIONAL</vt:lpstr>
      <vt:lpstr>DISTRIBUCIÓN POR SUBTÍTULO DE GASTO Y CÁPITULO  PARTIDA 02 CONGRESO NACIONAL</vt:lpstr>
      <vt:lpstr>COMPORTAMIENTO DE LA EJECUCIÓN MENSUAL DE GASTOS A JULIO DE 2021 PARTIDA 02 CONGRESO NACIONAL</vt:lpstr>
      <vt:lpstr>COMPORTAMIENTO DE LA EJECUCIÓN ACUMULADA DE GASTOS A JULIO DE 2021 PARTIDA 02 CONGRESO NACIONAL</vt:lpstr>
      <vt:lpstr>EJECUCIÓN ACUMULADA DE GASTOS A JULIO DE 2021 PARTIDA 02 CONGRESO NACIONAL</vt:lpstr>
      <vt:lpstr>EJECUCIÓN ACUMULADA DE GASTOS A JULIO DE 2021 PARTIDA 02 RESUMEN POR CAPÍTULOS</vt:lpstr>
      <vt:lpstr>EJECUCIÓN ACUMULADA DE GASTOS A JULIO DE 2021 PARTIDA 02. CAPÍTULO 01. PROGRAMA 01: SENADO</vt:lpstr>
      <vt:lpstr>EJECUCIÓN ACUMULADA DE GASTOS A JULIO DE 2021 PARTIDA 02. CAPÍTULO 02. PROGRAMA 01: CAMARA DE DIPUTADOS</vt:lpstr>
      <vt:lpstr>EJECUCIÓN ACUMULADA DE GASTOS A JULIO DE 2021 PARTIDA 02. CAPÍTULO 03. PROGRAMA 01: BIBLIOTECA DEL CONGRESO NACIONAL</vt:lpstr>
      <vt:lpstr>EJECUCIÓN ACUMULADA DE GASTOS A JULIO DE 2021 PARTIDA 02. CAPÍTULO 04. PROGRAMA 01: CONSEJO RESOLUTIVO DE ASIGNACIONES PARLAMENTARIAS</vt:lpstr>
      <vt:lpstr>EJECUCIÓN ACUMULADA DE GASTOS A JULIO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297</cp:revision>
  <cp:lastPrinted>2019-11-05T12:34:56Z</cp:lastPrinted>
  <dcterms:created xsi:type="dcterms:W3CDTF">2016-06-23T13:38:47Z</dcterms:created>
  <dcterms:modified xsi:type="dcterms:W3CDTF">2021-09-16T21:11:47Z</dcterms:modified>
</cp:coreProperties>
</file>