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FE71477-3E27-4950-8FBB-22038BFD9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81331"/>
              </p:ext>
            </p:extLst>
          </p:nvPr>
        </p:nvGraphicFramePr>
        <p:xfrm>
          <a:off x="524076" y="1584486"/>
          <a:ext cx="8095847" cy="4062452"/>
        </p:xfrm>
        <a:graphic>
          <a:graphicData uri="http://schemas.openxmlformats.org/drawingml/2006/table">
            <a:tbl>
              <a:tblPr/>
              <a:tblGrid>
                <a:gridCol w="261241">
                  <a:extLst>
                    <a:ext uri="{9D8B030D-6E8A-4147-A177-3AD203B41FA5}">
                      <a16:colId xmlns:a16="http://schemas.microsoft.com/office/drawing/2014/main" val="1475847315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1673308119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3100111774"/>
                    </a:ext>
                  </a:extLst>
                </a:gridCol>
                <a:gridCol w="2946793">
                  <a:extLst>
                    <a:ext uri="{9D8B030D-6E8A-4147-A177-3AD203B41FA5}">
                      <a16:colId xmlns:a16="http://schemas.microsoft.com/office/drawing/2014/main" val="31851737"/>
                    </a:ext>
                  </a:extLst>
                </a:gridCol>
                <a:gridCol w="807233">
                  <a:extLst>
                    <a:ext uri="{9D8B030D-6E8A-4147-A177-3AD203B41FA5}">
                      <a16:colId xmlns:a16="http://schemas.microsoft.com/office/drawing/2014/main" val="1197455615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3974008186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3220996195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1393353409"/>
                    </a:ext>
                  </a:extLst>
                </a:gridCol>
                <a:gridCol w="744536">
                  <a:extLst>
                    <a:ext uri="{9D8B030D-6E8A-4147-A177-3AD203B41FA5}">
                      <a16:colId xmlns:a16="http://schemas.microsoft.com/office/drawing/2014/main" val="2725311062"/>
                    </a:ext>
                  </a:extLst>
                </a:gridCol>
                <a:gridCol w="713187">
                  <a:extLst>
                    <a:ext uri="{9D8B030D-6E8A-4147-A177-3AD203B41FA5}">
                      <a16:colId xmlns:a16="http://schemas.microsoft.com/office/drawing/2014/main" val="768200559"/>
                    </a:ext>
                  </a:extLst>
                </a:gridCol>
              </a:tblGrid>
              <a:tr h="122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411850"/>
                  </a:ext>
                </a:extLst>
              </a:tr>
              <a:tr h="374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201205"/>
                  </a:ext>
                </a:extLst>
              </a:tr>
              <a:tr h="160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546.346.586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6162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22.976.342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24269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18.503.625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3403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18.156.844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240619"/>
                  </a:ext>
                </a:extLst>
              </a:tr>
              <a:tr h="17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232718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99017"/>
                  </a:ext>
                </a:extLst>
              </a:tr>
              <a:tr h="16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12734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18288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80028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2.218.408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98902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29222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34112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22980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924906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6450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69664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83366"/>
                  </a:ext>
                </a:extLst>
              </a:tr>
              <a:tr h="1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453414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98021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494617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23860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984829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063066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04173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24783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61031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1.863.580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430987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1.727.601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5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6FF889C-9577-41B0-877C-C50FB100D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116125"/>
              </p:ext>
            </p:extLst>
          </p:nvPr>
        </p:nvGraphicFramePr>
        <p:xfrm>
          <a:off x="537267" y="1628923"/>
          <a:ext cx="8048016" cy="4359601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2819950987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1192294169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3282535041"/>
                    </a:ext>
                  </a:extLst>
                </a:gridCol>
                <a:gridCol w="2929384">
                  <a:extLst>
                    <a:ext uri="{9D8B030D-6E8A-4147-A177-3AD203B41FA5}">
                      <a16:colId xmlns:a16="http://schemas.microsoft.com/office/drawing/2014/main" val="4227349325"/>
                    </a:ext>
                  </a:extLst>
                </a:gridCol>
                <a:gridCol w="802464">
                  <a:extLst>
                    <a:ext uri="{9D8B030D-6E8A-4147-A177-3AD203B41FA5}">
                      <a16:colId xmlns:a16="http://schemas.microsoft.com/office/drawing/2014/main" val="2524018430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169517764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810029072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128418419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2045774707"/>
                    </a:ext>
                  </a:extLst>
                </a:gridCol>
                <a:gridCol w="708973">
                  <a:extLst>
                    <a:ext uri="{9D8B030D-6E8A-4147-A177-3AD203B41FA5}">
                      <a16:colId xmlns:a16="http://schemas.microsoft.com/office/drawing/2014/main" val="4086890777"/>
                    </a:ext>
                  </a:extLst>
                </a:gridCol>
              </a:tblGrid>
              <a:tr h="1206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72048"/>
                  </a:ext>
                </a:extLst>
              </a:tr>
              <a:tr h="362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46974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93769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8395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7211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114.186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331207"/>
                  </a:ext>
                </a:extLst>
              </a:tr>
              <a:tr h="135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14919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263.397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8879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5474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65165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6561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8343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4667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7168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83078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6508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33325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37750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2263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90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67417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2945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5339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26951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086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4075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12010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8951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4047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70768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3835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63311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86723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16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FA17E44-198D-4D8A-A24A-7AF9A0EE1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54290"/>
              </p:ext>
            </p:extLst>
          </p:nvPr>
        </p:nvGraphicFramePr>
        <p:xfrm>
          <a:off x="556720" y="1814442"/>
          <a:ext cx="7991150" cy="1222741"/>
        </p:xfrm>
        <a:graphic>
          <a:graphicData uri="http://schemas.openxmlformats.org/drawingml/2006/table">
            <a:tbl>
              <a:tblPr/>
              <a:tblGrid>
                <a:gridCol w="257862">
                  <a:extLst>
                    <a:ext uri="{9D8B030D-6E8A-4147-A177-3AD203B41FA5}">
                      <a16:colId xmlns:a16="http://schemas.microsoft.com/office/drawing/2014/main" val="51511251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2898180714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2439778856"/>
                    </a:ext>
                  </a:extLst>
                </a:gridCol>
                <a:gridCol w="2908685">
                  <a:extLst>
                    <a:ext uri="{9D8B030D-6E8A-4147-A177-3AD203B41FA5}">
                      <a16:colId xmlns:a16="http://schemas.microsoft.com/office/drawing/2014/main" val="1295435081"/>
                    </a:ext>
                  </a:extLst>
                </a:gridCol>
                <a:gridCol w="796794">
                  <a:extLst>
                    <a:ext uri="{9D8B030D-6E8A-4147-A177-3AD203B41FA5}">
                      <a16:colId xmlns:a16="http://schemas.microsoft.com/office/drawing/2014/main" val="3691916185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2975624809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2644267794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2585480310"/>
                    </a:ext>
                  </a:extLst>
                </a:gridCol>
                <a:gridCol w="734908">
                  <a:extLst>
                    <a:ext uri="{9D8B030D-6E8A-4147-A177-3AD203B41FA5}">
                      <a16:colId xmlns:a16="http://schemas.microsoft.com/office/drawing/2014/main" val="1166447829"/>
                    </a:ext>
                  </a:extLst>
                </a:gridCol>
                <a:gridCol w="703964">
                  <a:extLst>
                    <a:ext uri="{9D8B030D-6E8A-4147-A177-3AD203B41FA5}">
                      <a16:colId xmlns:a16="http://schemas.microsoft.com/office/drawing/2014/main" val="626865354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174447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8734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523.370.244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46298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300.000.000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880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00663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223.369.820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533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74585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960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507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B74138F-E3AF-47CC-875A-45EF2AD75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6347"/>
              </p:ext>
            </p:extLst>
          </p:nvPr>
        </p:nvGraphicFramePr>
        <p:xfrm>
          <a:off x="563751" y="1776268"/>
          <a:ext cx="8080038" cy="1776381"/>
        </p:xfrm>
        <a:graphic>
          <a:graphicData uri="http://schemas.openxmlformats.org/drawingml/2006/table">
            <a:tbl>
              <a:tblPr/>
              <a:tblGrid>
                <a:gridCol w="264226">
                  <a:extLst>
                    <a:ext uri="{9D8B030D-6E8A-4147-A177-3AD203B41FA5}">
                      <a16:colId xmlns:a16="http://schemas.microsoft.com/office/drawing/2014/main" val="2374873733"/>
                    </a:ext>
                  </a:extLst>
                </a:gridCol>
                <a:gridCol w="264226">
                  <a:extLst>
                    <a:ext uri="{9D8B030D-6E8A-4147-A177-3AD203B41FA5}">
                      <a16:colId xmlns:a16="http://schemas.microsoft.com/office/drawing/2014/main" val="1208067569"/>
                    </a:ext>
                  </a:extLst>
                </a:gridCol>
                <a:gridCol w="264226">
                  <a:extLst>
                    <a:ext uri="{9D8B030D-6E8A-4147-A177-3AD203B41FA5}">
                      <a16:colId xmlns:a16="http://schemas.microsoft.com/office/drawing/2014/main" val="3616356715"/>
                    </a:ext>
                  </a:extLst>
                </a:gridCol>
                <a:gridCol w="2980473">
                  <a:extLst>
                    <a:ext uri="{9D8B030D-6E8A-4147-A177-3AD203B41FA5}">
                      <a16:colId xmlns:a16="http://schemas.microsoft.com/office/drawing/2014/main" val="1219655041"/>
                    </a:ext>
                  </a:extLst>
                </a:gridCol>
                <a:gridCol w="708126">
                  <a:extLst>
                    <a:ext uri="{9D8B030D-6E8A-4147-A177-3AD203B41FA5}">
                      <a16:colId xmlns:a16="http://schemas.microsoft.com/office/drawing/2014/main" val="2526515310"/>
                    </a:ext>
                  </a:extLst>
                </a:gridCol>
                <a:gridCol w="708126">
                  <a:extLst>
                    <a:ext uri="{9D8B030D-6E8A-4147-A177-3AD203B41FA5}">
                      <a16:colId xmlns:a16="http://schemas.microsoft.com/office/drawing/2014/main" val="3515721146"/>
                    </a:ext>
                  </a:extLst>
                </a:gridCol>
                <a:gridCol w="708126">
                  <a:extLst>
                    <a:ext uri="{9D8B030D-6E8A-4147-A177-3AD203B41FA5}">
                      <a16:colId xmlns:a16="http://schemas.microsoft.com/office/drawing/2014/main" val="3688410655"/>
                    </a:ext>
                  </a:extLst>
                </a:gridCol>
                <a:gridCol w="708126">
                  <a:extLst>
                    <a:ext uri="{9D8B030D-6E8A-4147-A177-3AD203B41FA5}">
                      <a16:colId xmlns:a16="http://schemas.microsoft.com/office/drawing/2014/main" val="2600554942"/>
                    </a:ext>
                  </a:extLst>
                </a:gridCol>
                <a:gridCol w="753045">
                  <a:extLst>
                    <a:ext uri="{9D8B030D-6E8A-4147-A177-3AD203B41FA5}">
                      <a16:colId xmlns:a16="http://schemas.microsoft.com/office/drawing/2014/main" val="1538647250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3227819496"/>
                    </a:ext>
                  </a:extLst>
                </a:gridCol>
              </a:tblGrid>
              <a:tr h="155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300725"/>
                  </a:ext>
                </a:extLst>
              </a:tr>
              <a:tr h="381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59233"/>
                  </a:ext>
                </a:extLst>
              </a:tr>
              <a:tr h="163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343339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50815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093370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538748"/>
                  </a:ext>
                </a:extLst>
              </a:tr>
              <a:tr h="1402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440899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226.590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97642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59262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46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B782443-E341-43FC-B1C5-61C8907C6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223311"/>
              </p:ext>
            </p:extLst>
          </p:nvPr>
        </p:nvGraphicFramePr>
        <p:xfrm>
          <a:off x="536798" y="1700808"/>
          <a:ext cx="8070402" cy="2569250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1431140283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709259624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1803802354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168928440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94331890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41265330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005495034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078647121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4175412954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369153715"/>
                    </a:ext>
                  </a:extLst>
                </a:gridCol>
              </a:tblGrid>
              <a:tr h="120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35014"/>
                  </a:ext>
                </a:extLst>
              </a:tr>
              <a:tr h="4592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891548"/>
                  </a:ext>
                </a:extLst>
              </a:tr>
              <a:tr h="158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40.483.426.579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333.098.151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6.880.015.653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82212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40.483.426.579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333.098.151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6.880.015.653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7141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2.627.028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73109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15.704.934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4027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117.999.710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86884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12.514.897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42294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2.340.747.550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-43.134.423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371.693.920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2061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11.302.499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52215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311.205.704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32.505.337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544457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418.061.477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92.450.057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01274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11.403.122.109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4.163.377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1.743.194.606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9605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171.811.100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709437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1.191.029.076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19.008.149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203.593.622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70502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234.392.486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6467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561.978.277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22.929.890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68.371.439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86791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837.784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0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3FE3516-8612-4C06-BC31-BD425525D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28821"/>
              </p:ext>
            </p:extLst>
          </p:nvPr>
        </p:nvGraphicFramePr>
        <p:xfrm>
          <a:off x="537921" y="1679944"/>
          <a:ext cx="8105286" cy="2684937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2053968885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1489297161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417905850"/>
                    </a:ext>
                  </a:extLst>
                </a:gridCol>
                <a:gridCol w="2996912">
                  <a:extLst>
                    <a:ext uri="{9D8B030D-6E8A-4147-A177-3AD203B41FA5}">
                      <a16:colId xmlns:a16="http://schemas.microsoft.com/office/drawing/2014/main" val="82832687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400737434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8086504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68235411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837318812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3010781441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3100906353"/>
                    </a:ext>
                  </a:extLst>
                </a:gridCol>
              </a:tblGrid>
              <a:tr h="152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689966"/>
                  </a:ext>
                </a:extLst>
              </a:tr>
              <a:tr h="456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14572"/>
                  </a:ext>
                </a:extLst>
              </a:tr>
              <a:tr h="12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6.140.600.056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281.472.550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1.676.001.744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007137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1.517.659.791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856645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47.968.775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5.253.414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80973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242.118.082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32488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108.255.121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70773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3.758.254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238262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750.180.978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59.997.502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66133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21.898.559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2.973.802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86537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31.798.893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86552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7.875.429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94471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8.896.040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6776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13.099.223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32610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16.378.048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49682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93.934.626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472338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209.407.248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16.363.210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52763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13.583.345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106045"/>
                  </a:ext>
                </a:extLst>
              </a:tr>
              <a:tr h="12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444.195.706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-7.628.630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77.004.336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196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9E68C3C-3299-49C4-AD79-4A897D122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63014"/>
              </p:ext>
            </p:extLst>
          </p:nvPr>
        </p:nvGraphicFramePr>
        <p:xfrm>
          <a:off x="524488" y="1770823"/>
          <a:ext cx="8079961" cy="1961659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1550096584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498499100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409637222"/>
                    </a:ext>
                  </a:extLst>
                </a:gridCol>
                <a:gridCol w="2980445">
                  <a:extLst>
                    <a:ext uri="{9D8B030D-6E8A-4147-A177-3AD203B41FA5}">
                      <a16:colId xmlns:a16="http://schemas.microsoft.com/office/drawing/2014/main" val="382688846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809102415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80244496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504906657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281548863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3515840846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19653482"/>
                    </a:ext>
                  </a:extLst>
                </a:gridCol>
              </a:tblGrid>
              <a:tr h="135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603180"/>
                  </a:ext>
                </a:extLst>
              </a:tr>
              <a:tr h="389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26744"/>
                  </a:ext>
                </a:extLst>
              </a:tr>
              <a:tr h="166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46643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269463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666304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595931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325556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47821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744845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0720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174672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211952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82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2021 de Fondo FRP en millones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42D4E74-EC6F-4A03-BD17-AFBC77E83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72190"/>
              </p:ext>
            </p:extLst>
          </p:nvPr>
        </p:nvGraphicFramePr>
        <p:xfrm>
          <a:off x="2355850" y="199920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38911529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70012916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31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6638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5709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2.159,09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131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1.485,00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76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-46,55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533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10.082,69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24191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34DD7FB-B839-4BDE-8C0E-99C2F0E6D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6330"/>
              </p:ext>
            </p:extLst>
          </p:nvPr>
        </p:nvGraphicFramePr>
        <p:xfrm>
          <a:off x="628649" y="4311049"/>
          <a:ext cx="8015286" cy="1550694"/>
        </p:xfrm>
        <a:graphic>
          <a:graphicData uri="http://schemas.openxmlformats.org/drawingml/2006/table">
            <a:tbl>
              <a:tblPr/>
              <a:tblGrid>
                <a:gridCol w="264008">
                  <a:extLst>
                    <a:ext uri="{9D8B030D-6E8A-4147-A177-3AD203B41FA5}">
                      <a16:colId xmlns:a16="http://schemas.microsoft.com/office/drawing/2014/main" val="692464327"/>
                    </a:ext>
                  </a:extLst>
                </a:gridCol>
                <a:gridCol w="264008">
                  <a:extLst>
                    <a:ext uri="{9D8B030D-6E8A-4147-A177-3AD203B41FA5}">
                      <a16:colId xmlns:a16="http://schemas.microsoft.com/office/drawing/2014/main" val="2174540866"/>
                    </a:ext>
                  </a:extLst>
                </a:gridCol>
                <a:gridCol w="264008">
                  <a:extLst>
                    <a:ext uri="{9D8B030D-6E8A-4147-A177-3AD203B41FA5}">
                      <a16:colId xmlns:a16="http://schemas.microsoft.com/office/drawing/2014/main" val="1129501687"/>
                    </a:ext>
                  </a:extLst>
                </a:gridCol>
                <a:gridCol w="2978010">
                  <a:extLst>
                    <a:ext uri="{9D8B030D-6E8A-4147-A177-3AD203B41FA5}">
                      <a16:colId xmlns:a16="http://schemas.microsoft.com/office/drawing/2014/main" val="4204743687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1389832477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837188020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2186174765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920724517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540596201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2425748087"/>
                    </a:ext>
                  </a:extLst>
                </a:gridCol>
              </a:tblGrid>
              <a:tr h="132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90140"/>
                  </a:ext>
                </a:extLst>
              </a:tr>
              <a:tr h="381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70573"/>
                  </a:ext>
                </a:extLst>
              </a:tr>
              <a:tr h="163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34139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569387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98003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32654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589083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772485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49290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3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FEBRERO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16A27D8-9BEB-41C8-AB14-CC01469EB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10914"/>
              </p:ext>
            </p:extLst>
          </p:nvPr>
        </p:nvGraphicFramePr>
        <p:xfrm>
          <a:off x="2355850" y="208993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07059159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1459706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febrero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8468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1849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543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3.317,97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9685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1.727,80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1406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393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8.733,59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8622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F8CD0D2-54B7-4632-AC71-C3D30F316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35937"/>
              </p:ext>
            </p:extLst>
          </p:nvPr>
        </p:nvGraphicFramePr>
        <p:xfrm>
          <a:off x="534374" y="4173742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2138031349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233260873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536887166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43699239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422016971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262517364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042975344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237174483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105261555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255724455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21343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71746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807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7008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01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390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5241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7391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9385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677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255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430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322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CC1AE25-43F3-44BE-8564-9771C113A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87180"/>
              </p:ext>
            </p:extLst>
          </p:nvPr>
        </p:nvGraphicFramePr>
        <p:xfrm>
          <a:off x="528174" y="1851196"/>
          <a:ext cx="8083020" cy="1506367"/>
        </p:xfrm>
        <a:graphic>
          <a:graphicData uri="http://schemas.openxmlformats.org/drawingml/2006/table">
            <a:tbl>
              <a:tblPr/>
              <a:tblGrid>
                <a:gridCol w="264324">
                  <a:extLst>
                    <a:ext uri="{9D8B030D-6E8A-4147-A177-3AD203B41FA5}">
                      <a16:colId xmlns:a16="http://schemas.microsoft.com/office/drawing/2014/main" val="2675776289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1928932614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3986010930"/>
                    </a:ext>
                  </a:extLst>
                </a:gridCol>
                <a:gridCol w="2981573">
                  <a:extLst>
                    <a:ext uri="{9D8B030D-6E8A-4147-A177-3AD203B41FA5}">
                      <a16:colId xmlns:a16="http://schemas.microsoft.com/office/drawing/2014/main" val="753683918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3124780670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2976885370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1593066383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3413645168"/>
                    </a:ext>
                  </a:extLst>
                </a:gridCol>
                <a:gridCol w="753323">
                  <a:extLst>
                    <a:ext uri="{9D8B030D-6E8A-4147-A177-3AD203B41FA5}">
                      <a16:colId xmlns:a16="http://schemas.microsoft.com/office/drawing/2014/main" val="814906400"/>
                    </a:ext>
                  </a:extLst>
                </a:gridCol>
                <a:gridCol w="721604">
                  <a:extLst>
                    <a:ext uri="{9D8B030D-6E8A-4147-A177-3AD203B41FA5}">
                      <a16:colId xmlns:a16="http://schemas.microsoft.com/office/drawing/2014/main" val="1556295789"/>
                    </a:ext>
                  </a:extLst>
                </a:gridCol>
              </a:tblGrid>
              <a:tr h="1285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525511"/>
                  </a:ext>
                </a:extLst>
              </a:tr>
              <a:tr h="370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192567"/>
                  </a:ext>
                </a:extLst>
              </a:tr>
              <a:tr h="158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505565,0%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505565,0%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59782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716368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41315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90611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95195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1011130,0%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1011130,0%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659320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38662"/>
                  </a:ext>
                </a:extLst>
              </a:tr>
              <a:tr h="12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87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B15BE84-411F-4681-B1A7-94882FF03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0413"/>
              </p:ext>
            </p:extLst>
          </p:nvPr>
        </p:nvGraphicFramePr>
        <p:xfrm>
          <a:off x="542363" y="1763544"/>
          <a:ext cx="8013573" cy="2248595"/>
        </p:xfrm>
        <a:graphic>
          <a:graphicData uri="http://schemas.openxmlformats.org/drawingml/2006/table">
            <a:tbl>
              <a:tblPr/>
              <a:tblGrid>
                <a:gridCol w="285791">
                  <a:extLst>
                    <a:ext uri="{9D8B030D-6E8A-4147-A177-3AD203B41FA5}">
                      <a16:colId xmlns:a16="http://schemas.microsoft.com/office/drawing/2014/main" val="828442076"/>
                    </a:ext>
                  </a:extLst>
                </a:gridCol>
                <a:gridCol w="3223721">
                  <a:extLst>
                    <a:ext uri="{9D8B030D-6E8A-4147-A177-3AD203B41FA5}">
                      <a16:colId xmlns:a16="http://schemas.microsoft.com/office/drawing/2014/main" val="418342230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1206294062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291750650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220425233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156753854"/>
                    </a:ext>
                  </a:extLst>
                </a:gridCol>
                <a:gridCol w="697329">
                  <a:extLst>
                    <a:ext uri="{9D8B030D-6E8A-4147-A177-3AD203B41FA5}">
                      <a16:colId xmlns:a16="http://schemas.microsoft.com/office/drawing/2014/main" val="2675731168"/>
                    </a:ext>
                  </a:extLst>
                </a:gridCol>
                <a:gridCol w="743056">
                  <a:extLst>
                    <a:ext uri="{9D8B030D-6E8A-4147-A177-3AD203B41FA5}">
                      <a16:colId xmlns:a16="http://schemas.microsoft.com/office/drawing/2014/main" val="909190736"/>
                    </a:ext>
                  </a:extLst>
                </a:gridCol>
              </a:tblGrid>
              <a:tr h="137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849684"/>
                  </a:ext>
                </a:extLst>
              </a:tr>
              <a:tr h="420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993598"/>
                  </a:ext>
                </a:extLst>
              </a:tr>
              <a:tr h="14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60.185.884.124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7.519.916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10.778.485.190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033831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156175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47.443.717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77390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5.587.049.759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-111.444.137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591.816.844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805182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16.783.075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83915375,0%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83915375,0%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04105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40.483.426.579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333.098.151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6.880.015.653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91929"/>
                  </a:ext>
                </a:extLst>
              </a:tr>
              <a:tr h="171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22.976.342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951157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1.585.398.706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-517.995.000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2.078.143.253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87275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9.494.299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13027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5.129.718.404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303.860.902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608.432.358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501215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523.370.244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53311"/>
                  </a:ext>
                </a:extLst>
              </a:tr>
              <a:tr h="137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945584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2746319-5206-46C1-A0D0-DFDAC262B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07886"/>
              </p:ext>
            </p:extLst>
          </p:nvPr>
        </p:nvGraphicFramePr>
        <p:xfrm>
          <a:off x="542363" y="4434915"/>
          <a:ext cx="8013575" cy="1673411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3058998481"/>
                    </a:ext>
                  </a:extLst>
                </a:gridCol>
                <a:gridCol w="3242220">
                  <a:extLst>
                    <a:ext uri="{9D8B030D-6E8A-4147-A177-3AD203B41FA5}">
                      <a16:colId xmlns:a16="http://schemas.microsoft.com/office/drawing/2014/main" val="425790246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666418358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53959106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207981918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300192905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432580549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514457823"/>
                    </a:ext>
                  </a:extLst>
                </a:gridCol>
              </a:tblGrid>
              <a:tr h="138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793752"/>
                  </a:ext>
                </a:extLst>
              </a:tr>
              <a:tr h="422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9673"/>
                  </a:ext>
                </a:extLst>
              </a:tr>
              <a:tr h="146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3.750.291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409354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23461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01176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21816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270852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3.482.821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526984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952073"/>
                  </a:ext>
                </a:extLst>
              </a:tr>
              <a:tr h="13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1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0F43C39-4C6B-4730-9DEA-D9367AAFA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0669"/>
              </p:ext>
            </p:extLst>
          </p:nvPr>
        </p:nvGraphicFramePr>
        <p:xfrm>
          <a:off x="560146" y="1689141"/>
          <a:ext cx="8023707" cy="1509526"/>
        </p:xfrm>
        <a:graphic>
          <a:graphicData uri="http://schemas.openxmlformats.org/drawingml/2006/table">
            <a:tbl>
              <a:tblPr/>
              <a:tblGrid>
                <a:gridCol w="256677">
                  <a:extLst>
                    <a:ext uri="{9D8B030D-6E8A-4147-A177-3AD203B41FA5}">
                      <a16:colId xmlns:a16="http://schemas.microsoft.com/office/drawing/2014/main" val="3155404824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2077361501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3046305169"/>
                    </a:ext>
                  </a:extLst>
                </a:gridCol>
                <a:gridCol w="3069850">
                  <a:extLst>
                    <a:ext uri="{9D8B030D-6E8A-4147-A177-3AD203B41FA5}">
                      <a16:colId xmlns:a16="http://schemas.microsoft.com/office/drawing/2014/main" val="1141735952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4201269502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4023958471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2629879718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3644107343"/>
                    </a:ext>
                  </a:extLst>
                </a:gridCol>
                <a:gridCol w="731528">
                  <a:extLst>
                    <a:ext uri="{9D8B030D-6E8A-4147-A177-3AD203B41FA5}">
                      <a16:colId xmlns:a16="http://schemas.microsoft.com/office/drawing/2014/main" val="880301612"/>
                    </a:ext>
                  </a:extLst>
                </a:gridCol>
                <a:gridCol w="700726">
                  <a:extLst>
                    <a:ext uri="{9D8B030D-6E8A-4147-A177-3AD203B41FA5}">
                      <a16:colId xmlns:a16="http://schemas.microsoft.com/office/drawing/2014/main" val="2843251461"/>
                    </a:ext>
                  </a:extLst>
                </a:gridCol>
              </a:tblGrid>
              <a:tr h="129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626934"/>
                  </a:ext>
                </a:extLst>
              </a:tr>
              <a:tr h="371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760527"/>
                  </a:ext>
                </a:extLst>
              </a:tr>
              <a:tr h="159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530.894.668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17995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46601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138279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129.291.386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94144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129.291.386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2683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219068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129.291.386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46128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348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54D3C96-B55B-4069-84F3-161617DF5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432043"/>
              </p:ext>
            </p:extLst>
          </p:nvPr>
        </p:nvGraphicFramePr>
        <p:xfrm>
          <a:off x="542113" y="1973917"/>
          <a:ext cx="7972476" cy="1455083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784732706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28210121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01945114"/>
                    </a:ext>
                  </a:extLst>
                </a:gridCol>
                <a:gridCol w="2940797">
                  <a:extLst>
                    <a:ext uri="{9D8B030D-6E8A-4147-A177-3AD203B41FA5}">
                      <a16:colId xmlns:a16="http://schemas.microsoft.com/office/drawing/2014/main" val="190837106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15525238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06579786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176934344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633436719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4012366567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59915641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62"/>
                  </a:ext>
                </a:extLst>
              </a:tr>
              <a:tr h="385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807973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189.099.340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974842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19.875.248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485626"/>
                  </a:ext>
                </a:extLst>
              </a:tr>
              <a:tr h="141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19.875.248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85786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19.875.248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32131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169.224.092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59443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169.224.092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81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F1B0FB7-F2C9-4091-9CD1-6B267B9BE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5769"/>
              </p:ext>
            </p:extLst>
          </p:nvPr>
        </p:nvGraphicFramePr>
        <p:xfrm>
          <a:off x="556585" y="1673744"/>
          <a:ext cx="8010161" cy="2300096"/>
        </p:xfrm>
        <a:graphic>
          <a:graphicData uri="http://schemas.openxmlformats.org/drawingml/2006/table">
            <a:tbl>
              <a:tblPr/>
              <a:tblGrid>
                <a:gridCol w="261941">
                  <a:extLst>
                    <a:ext uri="{9D8B030D-6E8A-4147-A177-3AD203B41FA5}">
                      <a16:colId xmlns:a16="http://schemas.microsoft.com/office/drawing/2014/main" val="1360292288"/>
                    </a:ext>
                  </a:extLst>
                </a:gridCol>
                <a:gridCol w="261941">
                  <a:extLst>
                    <a:ext uri="{9D8B030D-6E8A-4147-A177-3AD203B41FA5}">
                      <a16:colId xmlns:a16="http://schemas.microsoft.com/office/drawing/2014/main" val="2183514196"/>
                    </a:ext>
                  </a:extLst>
                </a:gridCol>
                <a:gridCol w="261941">
                  <a:extLst>
                    <a:ext uri="{9D8B030D-6E8A-4147-A177-3AD203B41FA5}">
                      <a16:colId xmlns:a16="http://schemas.microsoft.com/office/drawing/2014/main" val="1755289018"/>
                    </a:ext>
                  </a:extLst>
                </a:gridCol>
                <a:gridCol w="2954698">
                  <a:extLst>
                    <a:ext uri="{9D8B030D-6E8A-4147-A177-3AD203B41FA5}">
                      <a16:colId xmlns:a16="http://schemas.microsoft.com/office/drawing/2014/main" val="2674945165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307305778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2041755329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616854768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4176932496"/>
                    </a:ext>
                  </a:extLst>
                </a:gridCol>
                <a:gridCol w="746532">
                  <a:extLst>
                    <a:ext uri="{9D8B030D-6E8A-4147-A177-3AD203B41FA5}">
                      <a16:colId xmlns:a16="http://schemas.microsoft.com/office/drawing/2014/main" val="4087802435"/>
                    </a:ext>
                  </a:extLst>
                </a:gridCol>
                <a:gridCol w="715100">
                  <a:extLst>
                    <a:ext uri="{9D8B030D-6E8A-4147-A177-3AD203B41FA5}">
                      <a16:colId xmlns:a16="http://schemas.microsoft.com/office/drawing/2014/main" val="3259607278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20835"/>
                  </a:ext>
                </a:extLst>
              </a:tr>
              <a:tr h="37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375153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13.591.050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40892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70654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237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36886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391337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5373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78267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98866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69607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3131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4851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3397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87037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07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4586"/>
              </p:ext>
            </p:extLst>
          </p:nvPr>
        </p:nvGraphicFramePr>
        <p:xfrm>
          <a:off x="538836" y="1787750"/>
          <a:ext cx="7972474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90654"/>
              </p:ext>
            </p:extLst>
          </p:nvPr>
        </p:nvGraphicFramePr>
        <p:xfrm>
          <a:off x="538836" y="4264808"/>
          <a:ext cx="7972474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D4DDF3-07E2-4D97-A939-4E17BE826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4583"/>
              </p:ext>
            </p:extLst>
          </p:nvPr>
        </p:nvGraphicFramePr>
        <p:xfrm>
          <a:off x="530622" y="1736046"/>
          <a:ext cx="7992276" cy="4340825"/>
        </p:xfrm>
        <a:graphic>
          <a:graphicData uri="http://schemas.openxmlformats.org/drawingml/2006/table">
            <a:tbl>
              <a:tblPr/>
              <a:tblGrid>
                <a:gridCol w="263946">
                  <a:extLst>
                    <a:ext uri="{9D8B030D-6E8A-4147-A177-3AD203B41FA5}">
                      <a16:colId xmlns:a16="http://schemas.microsoft.com/office/drawing/2014/main" val="1331985312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1529536014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1394870582"/>
                    </a:ext>
                  </a:extLst>
                </a:gridCol>
                <a:gridCol w="2977308">
                  <a:extLst>
                    <a:ext uri="{9D8B030D-6E8A-4147-A177-3AD203B41FA5}">
                      <a16:colId xmlns:a16="http://schemas.microsoft.com/office/drawing/2014/main" val="2463125630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2971422579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2464766238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2403007407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3512766484"/>
                    </a:ext>
                  </a:extLst>
                </a:gridCol>
                <a:gridCol w="654586">
                  <a:extLst>
                    <a:ext uri="{9D8B030D-6E8A-4147-A177-3AD203B41FA5}">
                      <a16:colId xmlns:a16="http://schemas.microsoft.com/office/drawing/2014/main" val="255166217"/>
                    </a:ext>
                  </a:extLst>
                </a:gridCol>
                <a:gridCol w="739048">
                  <a:extLst>
                    <a:ext uri="{9D8B030D-6E8A-4147-A177-3AD203B41FA5}">
                      <a16:colId xmlns:a16="http://schemas.microsoft.com/office/drawing/2014/main" val="3927251317"/>
                    </a:ext>
                  </a:extLst>
                </a:gridCol>
              </a:tblGrid>
              <a:tr h="136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282369"/>
                  </a:ext>
                </a:extLst>
              </a:tr>
              <a:tr h="335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119065"/>
                  </a:ext>
                </a:extLst>
              </a:tr>
              <a:tr h="143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1.038.166.773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-7.628.630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145.834.954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24695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167.637.838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3.092.895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16.502.774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04023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167.637.838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3.092.895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16.502.774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9115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685.446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069724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559.145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698246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7749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56385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5.122.775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-70.509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59334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632.717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0285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6.966.806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2.463.404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654.142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5939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764.924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6575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1.027.352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992205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49213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754.028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84184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640.749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324531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1.073.389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9680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278981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521.893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33256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1946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9657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20108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22484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158.916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56581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48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F775C85-C4A7-402F-8D97-A54A8B536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77935"/>
              </p:ext>
            </p:extLst>
          </p:nvPr>
        </p:nvGraphicFramePr>
        <p:xfrm>
          <a:off x="544292" y="1730737"/>
          <a:ext cx="7959228" cy="4351337"/>
        </p:xfrm>
        <a:graphic>
          <a:graphicData uri="http://schemas.openxmlformats.org/drawingml/2006/table">
            <a:tbl>
              <a:tblPr/>
              <a:tblGrid>
                <a:gridCol w="262854">
                  <a:extLst>
                    <a:ext uri="{9D8B030D-6E8A-4147-A177-3AD203B41FA5}">
                      <a16:colId xmlns:a16="http://schemas.microsoft.com/office/drawing/2014/main" val="1241745913"/>
                    </a:ext>
                  </a:extLst>
                </a:gridCol>
                <a:gridCol w="262854">
                  <a:extLst>
                    <a:ext uri="{9D8B030D-6E8A-4147-A177-3AD203B41FA5}">
                      <a16:colId xmlns:a16="http://schemas.microsoft.com/office/drawing/2014/main" val="1974953352"/>
                    </a:ext>
                  </a:extLst>
                </a:gridCol>
                <a:gridCol w="262854">
                  <a:extLst>
                    <a:ext uri="{9D8B030D-6E8A-4147-A177-3AD203B41FA5}">
                      <a16:colId xmlns:a16="http://schemas.microsoft.com/office/drawing/2014/main" val="3490868607"/>
                    </a:ext>
                  </a:extLst>
                </a:gridCol>
                <a:gridCol w="2964995">
                  <a:extLst>
                    <a:ext uri="{9D8B030D-6E8A-4147-A177-3AD203B41FA5}">
                      <a16:colId xmlns:a16="http://schemas.microsoft.com/office/drawing/2014/main" val="277368199"/>
                    </a:ext>
                  </a:extLst>
                </a:gridCol>
                <a:gridCol w="704450">
                  <a:extLst>
                    <a:ext uri="{9D8B030D-6E8A-4147-A177-3AD203B41FA5}">
                      <a16:colId xmlns:a16="http://schemas.microsoft.com/office/drawing/2014/main" val="415323694"/>
                    </a:ext>
                  </a:extLst>
                </a:gridCol>
                <a:gridCol w="704450">
                  <a:extLst>
                    <a:ext uri="{9D8B030D-6E8A-4147-A177-3AD203B41FA5}">
                      <a16:colId xmlns:a16="http://schemas.microsoft.com/office/drawing/2014/main" val="770300773"/>
                    </a:ext>
                  </a:extLst>
                </a:gridCol>
                <a:gridCol w="704450">
                  <a:extLst>
                    <a:ext uri="{9D8B030D-6E8A-4147-A177-3AD203B41FA5}">
                      <a16:colId xmlns:a16="http://schemas.microsoft.com/office/drawing/2014/main" val="3938771875"/>
                    </a:ext>
                  </a:extLst>
                </a:gridCol>
                <a:gridCol w="704450">
                  <a:extLst>
                    <a:ext uri="{9D8B030D-6E8A-4147-A177-3AD203B41FA5}">
                      <a16:colId xmlns:a16="http://schemas.microsoft.com/office/drawing/2014/main" val="1559961344"/>
                    </a:ext>
                  </a:extLst>
                </a:gridCol>
                <a:gridCol w="651879">
                  <a:extLst>
                    <a:ext uri="{9D8B030D-6E8A-4147-A177-3AD203B41FA5}">
                      <a16:colId xmlns:a16="http://schemas.microsoft.com/office/drawing/2014/main" val="561572354"/>
                    </a:ext>
                  </a:extLst>
                </a:gridCol>
                <a:gridCol w="735992">
                  <a:extLst>
                    <a:ext uri="{9D8B030D-6E8A-4147-A177-3AD203B41FA5}">
                      <a16:colId xmlns:a16="http://schemas.microsoft.com/office/drawing/2014/main" val="432735006"/>
                    </a:ext>
                  </a:extLst>
                </a:gridCol>
              </a:tblGrid>
              <a:tr h="116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780112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54927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1.432.882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332656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80167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869.440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742806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0009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30532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106.548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48423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3161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989.636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4423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80008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9271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09361"/>
                  </a:ext>
                </a:extLst>
              </a:tr>
              <a:tr h="145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870.528.935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-10.721.525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129.332.180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067055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870.528.935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-10.721.525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129.332.180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715621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27909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123932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233760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824287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654834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72356"/>
                  </a:ext>
                </a:extLst>
              </a:tr>
              <a:tr h="145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404330"/>
                  </a:ext>
                </a:extLst>
              </a:tr>
              <a:tr h="160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98836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913499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51111"/>
                  </a:ext>
                </a:extLst>
              </a:tr>
              <a:tr h="17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61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CDF3A41-BBC7-4C0A-AE81-51D67559B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331777"/>
              </p:ext>
            </p:extLst>
          </p:nvPr>
        </p:nvGraphicFramePr>
        <p:xfrm>
          <a:off x="544292" y="1781658"/>
          <a:ext cx="7961394" cy="3660847"/>
        </p:xfrm>
        <a:graphic>
          <a:graphicData uri="http://schemas.openxmlformats.org/drawingml/2006/table">
            <a:tbl>
              <a:tblPr/>
              <a:tblGrid>
                <a:gridCol w="262926">
                  <a:extLst>
                    <a:ext uri="{9D8B030D-6E8A-4147-A177-3AD203B41FA5}">
                      <a16:colId xmlns:a16="http://schemas.microsoft.com/office/drawing/2014/main" val="1282508044"/>
                    </a:ext>
                  </a:extLst>
                </a:gridCol>
                <a:gridCol w="262926">
                  <a:extLst>
                    <a:ext uri="{9D8B030D-6E8A-4147-A177-3AD203B41FA5}">
                      <a16:colId xmlns:a16="http://schemas.microsoft.com/office/drawing/2014/main" val="1774798219"/>
                    </a:ext>
                  </a:extLst>
                </a:gridCol>
                <a:gridCol w="262926">
                  <a:extLst>
                    <a:ext uri="{9D8B030D-6E8A-4147-A177-3AD203B41FA5}">
                      <a16:colId xmlns:a16="http://schemas.microsoft.com/office/drawing/2014/main" val="3197699997"/>
                    </a:ext>
                  </a:extLst>
                </a:gridCol>
                <a:gridCol w="2965804">
                  <a:extLst>
                    <a:ext uri="{9D8B030D-6E8A-4147-A177-3AD203B41FA5}">
                      <a16:colId xmlns:a16="http://schemas.microsoft.com/office/drawing/2014/main" val="3346338746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827419184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3399752174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2944879180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2867877812"/>
                    </a:ext>
                  </a:extLst>
                </a:gridCol>
                <a:gridCol w="652056">
                  <a:extLst>
                    <a:ext uri="{9D8B030D-6E8A-4147-A177-3AD203B41FA5}">
                      <a16:colId xmlns:a16="http://schemas.microsoft.com/office/drawing/2014/main" val="3462364835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1150098769"/>
                    </a:ext>
                  </a:extLst>
                </a:gridCol>
              </a:tblGrid>
              <a:tr h="125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591366"/>
                  </a:ext>
                </a:extLst>
              </a:tr>
              <a:tr h="250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509664"/>
                  </a:ext>
                </a:extLst>
              </a:tr>
              <a:tr h="25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94599"/>
                  </a:ext>
                </a:extLst>
              </a:tr>
              <a:tr h="25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37948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90222"/>
                  </a:ext>
                </a:extLst>
              </a:tr>
              <a:tr h="25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67731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2740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34.988.558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8.870.056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3271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15.913.489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2988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43.756.787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-1.100.598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793054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55.593.117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-343.708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5.869.897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554237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51.142.266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-2.475.705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35717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222952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68.420.806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-2.874.906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857.709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23980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73.793.716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-1.378.870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13.205.362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761172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85.551.800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-51.528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13.366.267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25940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61.545.653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-1.156.250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11.605.108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423949"/>
                  </a:ext>
                </a:extLst>
              </a:tr>
              <a:tr h="156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3.544.774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2981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9.317.100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42208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96.731.763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-211.443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21.928.304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33507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4.858.285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0551"/>
                  </a:ext>
                </a:extLst>
              </a:tr>
              <a:tr h="25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2.281.413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694564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46.454.036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-894.343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1.651.387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53827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77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8B9F21-7073-487D-9F90-DA5AD5E7D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05848"/>
              </p:ext>
            </p:extLst>
          </p:nvPr>
        </p:nvGraphicFramePr>
        <p:xfrm>
          <a:off x="533207" y="1781658"/>
          <a:ext cx="7961394" cy="1330228"/>
        </p:xfrm>
        <a:graphic>
          <a:graphicData uri="http://schemas.openxmlformats.org/drawingml/2006/table">
            <a:tbl>
              <a:tblPr/>
              <a:tblGrid>
                <a:gridCol w="262926">
                  <a:extLst>
                    <a:ext uri="{9D8B030D-6E8A-4147-A177-3AD203B41FA5}">
                      <a16:colId xmlns:a16="http://schemas.microsoft.com/office/drawing/2014/main" val="1698657372"/>
                    </a:ext>
                  </a:extLst>
                </a:gridCol>
                <a:gridCol w="262926">
                  <a:extLst>
                    <a:ext uri="{9D8B030D-6E8A-4147-A177-3AD203B41FA5}">
                      <a16:colId xmlns:a16="http://schemas.microsoft.com/office/drawing/2014/main" val="3882733931"/>
                    </a:ext>
                  </a:extLst>
                </a:gridCol>
                <a:gridCol w="262926">
                  <a:extLst>
                    <a:ext uri="{9D8B030D-6E8A-4147-A177-3AD203B41FA5}">
                      <a16:colId xmlns:a16="http://schemas.microsoft.com/office/drawing/2014/main" val="221105369"/>
                    </a:ext>
                  </a:extLst>
                </a:gridCol>
                <a:gridCol w="2965804">
                  <a:extLst>
                    <a:ext uri="{9D8B030D-6E8A-4147-A177-3AD203B41FA5}">
                      <a16:colId xmlns:a16="http://schemas.microsoft.com/office/drawing/2014/main" val="2045767592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540071753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3673671166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2358403628"/>
                    </a:ext>
                  </a:extLst>
                </a:gridCol>
                <a:gridCol w="704641">
                  <a:extLst>
                    <a:ext uri="{9D8B030D-6E8A-4147-A177-3AD203B41FA5}">
                      <a16:colId xmlns:a16="http://schemas.microsoft.com/office/drawing/2014/main" val="1715616040"/>
                    </a:ext>
                  </a:extLst>
                </a:gridCol>
                <a:gridCol w="652056">
                  <a:extLst>
                    <a:ext uri="{9D8B030D-6E8A-4147-A177-3AD203B41FA5}">
                      <a16:colId xmlns:a16="http://schemas.microsoft.com/office/drawing/2014/main" val="68564711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1040609419"/>
                    </a:ext>
                  </a:extLst>
                </a:gridCol>
              </a:tblGrid>
              <a:tr h="156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92226"/>
                  </a:ext>
                </a:extLst>
              </a:tr>
              <a:tr h="383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33814"/>
                  </a:ext>
                </a:extLst>
              </a:tr>
              <a:tr h="164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92686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02918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64046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3418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14463"/>
                  </a:ext>
                </a:extLst>
              </a:tr>
              <a:tr h="125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98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2064D65-2674-42BF-AF54-2F5C7E9F9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76086"/>
              </p:ext>
            </p:extLst>
          </p:nvPr>
        </p:nvGraphicFramePr>
        <p:xfrm>
          <a:off x="564959" y="1787296"/>
          <a:ext cx="8021443" cy="1730989"/>
        </p:xfrm>
        <a:graphic>
          <a:graphicData uri="http://schemas.openxmlformats.org/drawingml/2006/table">
            <a:tbl>
              <a:tblPr/>
              <a:tblGrid>
                <a:gridCol w="275461">
                  <a:extLst>
                    <a:ext uri="{9D8B030D-6E8A-4147-A177-3AD203B41FA5}">
                      <a16:colId xmlns:a16="http://schemas.microsoft.com/office/drawing/2014/main" val="3784636504"/>
                    </a:ext>
                  </a:extLst>
                </a:gridCol>
                <a:gridCol w="275461">
                  <a:extLst>
                    <a:ext uri="{9D8B030D-6E8A-4147-A177-3AD203B41FA5}">
                      <a16:colId xmlns:a16="http://schemas.microsoft.com/office/drawing/2014/main" val="4175051709"/>
                    </a:ext>
                  </a:extLst>
                </a:gridCol>
                <a:gridCol w="3107209">
                  <a:extLst>
                    <a:ext uri="{9D8B030D-6E8A-4147-A177-3AD203B41FA5}">
                      <a16:colId xmlns:a16="http://schemas.microsoft.com/office/drawing/2014/main" val="3730144261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3524873611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206037152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1204308185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566698400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3244711317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1659500718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59329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478164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206.609.653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2252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10.586.400.378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-364.537.032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2.398.828.735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7950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546.346.586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50848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40.483.426.579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333.098.151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6.880.015.653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3823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505565,0%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505565,0%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180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530.894.668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53611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189.099.340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24132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13.591.050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20694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7287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C95D404-CA98-4CF8-98D2-86A1DC67D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472448"/>
              </p:ext>
            </p:extLst>
          </p:nvPr>
        </p:nvGraphicFramePr>
        <p:xfrm>
          <a:off x="564959" y="4226569"/>
          <a:ext cx="8021443" cy="1314418"/>
        </p:xfrm>
        <a:graphic>
          <a:graphicData uri="http://schemas.openxmlformats.org/drawingml/2006/table">
            <a:tbl>
              <a:tblPr/>
              <a:tblGrid>
                <a:gridCol w="275461">
                  <a:extLst>
                    <a:ext uri="{9D8B030D-6E8A-4147-A177-3AD203B41FA5}">
                      <a16:colId xmlns:a16="http://schemas.microsoft.com/office/drawing/2014/main" val="2260191324"/>
                    </a:ext>
                  </a:extLst>
                </a:gridCol>
                <a:gridCol w="275461">
                  <a:extLst>
                    <a:ext uri="{9D8B030D-6E8A-4147-A177-3AD203B41FA5}">
                      <a16:colId xmlns:a16="http://schemas.microsoft.com/office/drawing/2014/main" val="3625333815"/>
                    </a:ext>
                  </a:extLst>
                </a:gridCol>
                <a:gridCol w="3107209">
                  <a:extLst>
                    <a:ext uri="{9D8B030D-6E8A-4147-A177-3AD203B41FA5}">
                      <a16:colId xmlns:a16="http://schemas.microsoft.com/office/drawing/2014/main" val="3944083005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1437908965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305809276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001970237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323248388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481566571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2259208279"/>
                    </a:ext>
                  </a:extLst>
                </a:gridCol>
              </a:tblGrid>
              <a:tr h="129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166566"/>
                  </a:ext>
                </a:extLst>
              </a:tr>
              <a:tr h="396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95666"/>
                  </a:ext>
                </a:extLst>
              </a:tr>
              <a:tr h="137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3.247.792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94383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68991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106770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50236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849618"/>
                  </a:ext>
                </a:extLst>
              </a:tr>
              <a:tr h="129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59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9639062-8DA4-4621-A011-871493FE4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2459"/>
              </p:ext>
            </p:extLst>
          </p:nvPr>
        </p:nvGraphicFramePr>
        <p:xfrm>
          <a:off x="518861" y="1728936"/>
          <a:ext cx="8085582" cy="4078745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2650384588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3633876581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1563790579"/>
                    </a:ext>
                  </a:extLst>
                </a:gridCol>
                <a:gridCol w="2855521">
                  <a:extLst>
                    <a:ext uri="{9D8B030D-6E8A-4147-A177-3AD203B41FA5}">
                      <a16:colId xmlns:a16="http://schemas.microsoft.com/office/drawing/2014/main" val="3403694956"/>
                    </a:ext>
                  </a:extLst>
                </a:gridCol>
                <a:gridCol w="850581">
                  <a:extLst>
                    <a:ext uri="{9D8B030D-6E8A-4147-A177-3AD203B41FA5}">
                      <a16:colId xmlns:a16="http://schemas.microsoft.com/office/drawing/2014/main" val="4101292077"/>
                    </a:ext>
                  </a:extLst>
                </a:gridCol>
                <a:gridCol w="830329">
                  <a:extLst>
                    <a:ext uri="{9D8B030D-6E8A-4147-A177-3AD203B41FA5}">
                      <a16:colId xmlns:a16="http://schemas.microsoft.com/office/drawing/2014/main" val="3257887474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123679993"/>
                    </a:ext>
                  </a:extLst>
                </a:gridCol>
                <a:gridCol w="812609">
                  <a:extLst>
                    <a:ext uri="{9D8B030D-6E8A-4147-A177-3AD203B41FA5}">
                      <a16:colId xmlns:a16="http://schemas.microsoft.com/office/drawing/2014/main" val="2508919680"/>
                    </a:ext>
                  </a:extLst>
                </a:gridCol>
                <a:gridCol w="617684">
                  <a:extLst>
                    <a:ext uri="{9D8B030D-6E8A-4147-A177-3AD203B41FA5}">
                      <a16:colId xmlns:a16="http://schemas.microsoft.com/office/drawing/2014/main" val="1244352511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1638719487"/>
                    </a:ext>
                  </a:extLst>
                </a:gridCol>
              </a:tblGrid>
              <a:tr h="150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624254"/>
                  </a:ext>
                </a:extLst>
              </a:tr>
              <a:tr h="39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78080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206.609.653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0349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19.544.422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071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19.544.422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1438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11.243.125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4625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8.301.297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6303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175.365.069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7713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158.215.319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4849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041842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4.838.179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9246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73.748.010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5743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53115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58.589.000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09732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8.485.471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78058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10.994.380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40916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644501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894294"/>
                  </a:ext>
                </a:extLst>
              </a:tr>
              <a:tr h="12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0269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17.149.750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65035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16.733.700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25172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1833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11.700.162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5525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11.700.162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22143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11.191.343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6411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573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38863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76836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29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C1F25B8-1D7D-4FB4-8DC9-ECD3B5F55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243082"/>
              </p:ext>
            </p:extLst>
          </p:nvPr>
        </p:nvGraphicFramePr>
        <p:xfrm>
          <a:off x="534010" y="1744866"/>
          <a:ext cx="8094719" cy="4153316"/>
        </p:xfrm>
        <a:graphic>
          <a:graphicData uri="http://schemas.openxmlformats.org/drawingml/2006/table">
            <a:tbl>
              <a:tblPr/>
              <a:tblGrid>
                <a:gridCol w="242575">
                  <a:extLst>
                    <a:ext uri="{9D8B030D-6E8A-4147-A177-3AD203B41FA5}">
                      <a16:colId xmlns:a16="http://schemas.microsoft.com/office/drawing/2014/main" val="1565750120"/>
                    </a:ext>
                  </a:extLst>
                </a:gridCol>
                <a:gridCol w="242575">
                  <a:extLst>
                    <a:ext uri="{9D8B030D-6E8A-4147-A177-3AD203B41FA5}">
                      <a16:colId xmlns:a16="http://schemas.microsoft.com/office/drawing/2014/main" val="4176915117"/>
                    </a:ext>
                  </a:extLst>
                </a:gridCol>
                <a:gridCol w="242575">
                  <a:extLst>
                    <a:ext uri="{9D8B030D-6E8A-4147-A177-3AD203B41FA5}">
                      <a16:colId xmlns:a16="http://schemas.microsoft.com/office/drawing/2014/main" val="3540491956"/>
                    </a:ext>
                  </a:extLst>
                </a:gridCol>
                <a:gridCol w="2736243">
                  <a:extLst>
                    <a:ext uri="{9D8B030D-6E8A-4147-A177-3AD203B41FA5}">
                      <a16:colId xmlns:a16="http://schemas.microsoft.com/office/drawing/2014/main" val="3872664762"/>
                    </a:ext>
                  </a:extLst>
                </a:gridCol>
                <a:gridCol w="720446">
                  <a:extLst>
                    <a:ext uri="{9D8B030D-6E8A-4147-A177-3AD203B41FA5}">
                      <a16:colId xmlns:a16="http://schemas.microsoft.com/office/drawing/2014/main" val="1773101031"/>
                    </a:ext>
                  </a:extLst>
                </a:gridCol>
                <a:gridCol w="756833">
                  <a:extLst>
                    <a:ext uri="{9D8B030D-6E8A-4147-A177-3AD203B41FA5}">
                      <a16:colId xmlns:a16="http://schemas.microsoft.com/office/drawing/2014/main" val="4132888501"/>
                    </a:ext>
                  </a:extLst>
                </a:gridCol>
                <a:gridCol w="756833">
                  <a:extLst>
                    <a:ext uri="{9D8B030D-6E8A-4147-A177-3AD203B41FA5}">
                      <a16:colId xmlns:a16="http://schemas.microsoft.com/office/drawing/2014/main" val="4059097288"/>
                    </a:ext>
                  </a:extLst>
                </a:gridCol>
                <a:gridCol w="785942">
                  <a:extLst>
                    <a:ext uri="{9D8B030D-6E8A-4147-A177-3AD203B41FA5}">
                      <a16:colId xmlns:a16="http://schemas.microsoft.com/office/drawing/2014/main" val="3988032942"/>
                    </a:ext>
                  </a:extLst>
                </a:gridCol>
                <a:gridCol w="834457">
                  <a:extLst>
                    <a:ext uri="{9D8B030D-6E8A-4147-A177-3AD203B41FA5}">
                      <a16:colId xmlns:a16="http://schemas.microsoft.com/office/drawing/2014/main" val="1214892033"/>
                    </a:ext>
                  </a:extLst>
                </a:gridCol>
                <a:gridCol w="776240">
                  <a:extLst>
                    <a:ext uri="{9D8B030D-6E8A-4147-A177-3AD203B41FA5}">
                      <a16:colId xmlns:a16="http://schemas.microsoft.com/office/drawing/2014/main" val="2305844357"/>
                    </a:ext>
                  </a:extLst>
                </a:gridCol>
              </a:tblGrid>
              <a:tr h="141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8668"/>
                  </a:ext>
                </a:extLst>
              </a:tr>
              <a:tr h="347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73829"/>
                  </a:ext>
                </a:extLst>
              </a:tr>
              <a:tr h="148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10.586.400.378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-364.537.032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2.398.828.735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76916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78068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27.899.295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15087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66914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083324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25.399.295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35582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25.399.295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557072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14528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117824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4.109.311.303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-114.537.032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130.073.753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13104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11.594.236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97578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8651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1.342.722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39382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1.921.283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46976"/>
                  </a:ext>
                </a:extLst>
              </a:tr>
              <a:tr h="226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-772.355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921809"/>
                  </a:ext>
                </a:extLst>
              </a:tr>
              <a:tr h="120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204204"/>
                  </a:ext>
                </a:extLst>
              </a:tr>
              <a:tr h="226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9.121.509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056611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38212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4283370,0%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4283370,0%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564712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1.287.168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72046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-1.930.261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041478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01825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17219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45295"/>
                  </a:ext>
                </a:extLst>
              </a:tr>
              <a:tr h="11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05560"/>
                  </a:ext>
                </a:extLst>
              </a:tr>
              <a:tr h="14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1.827.228.879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-114.537.032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118.608.387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679514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-527.585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335195"/>
                  </a:ext>
                </a:extLst>
              </a:tr>
              <a:tr h="14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1.378.458.712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-34.800.586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106.704.348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50809"/>
                  </a:ext>
                </a:extLst>
              </a:tr>
              <a:tr h="14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882.090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20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1DA079A-FA3D-4E96-8E84-545283363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70766"/>
              </p:ext>
            </p:extLst>
          </p:nvPr>
        </p:nvGraphicFramePr>
        <p:xfrm>
          <a:off x="517221" y="1706071"/>
          <a:ext cx="8097747" cy="4345181"/>
        </p:xfrm>
        <a:graphic>
          <a:graphicData uri="http://schemas.openxmlformats.org/drawingml/2006/table">
            <a:tbl>
              <a:tblPr/>
              <a:tblGrid>
                <a:gridCol w="242665">
                  <a:extLst>
                    <a:ext uri="{9D8B030D-6E8A-4147-A177-3AD203B41FA5}">
                      <a16:colId xmlns:a16="http://schemas.microsoft.com/office/drawing/2014/main" val="3872300659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4199911400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2501266422"/>
                    </a:ext>
                  </a:extLst>
                </a:gridCol>
                <a:gridCol w="2737267">
                  <a:extLst>
                    <a:ext uri="{9D8B030D-6E8A-4147-A177-3AD203B41FA5}">
                      <a16:colId xmlns:a16="http://schemas.microsoft.com/office/drawing/2014/main" val="1737968931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3260008690"/>
                    </a:ext>
                  </a:extLst>
                </a:gridCol>
                <a:gridCol w="757117">
                  <a:extLst>
                    <a:ext uri="{9D8B030D-6E8A-4147-A177-3AD203B41FA5}">
                      <a16:colId xmlns:a16="http://schemas.microsoft.com/office/drawing/2014/main" val="406044653"/>
                    </a:ext>
                  </a:extLst>
                </a:gridCol>
                <a:gridCol w="757117">
                  <a:extLst>
                    <a:ext uri="{9D8B030D-6E8A-4147-A177-3AD203B41FA5}">
                      <a16:colId xmlns:a16="http://schemas.microsoft.com/office/drawing/2014/main" val="2296324886"/>
                    </a:ext>
                  </a:extLst>
                </a:gridCol>
                <a:gridCol w="786236">
                  <a:extLst>
                    <a:ext uri="{9D8B030D-6E8A-4147-A177-3AD203B41FA5}">
                      <a16:colId xmlns:a16="http://schemas.microsoft.com/office/drawing/2014/main" val="559637723"/>
                    </a:ext>
                  </a:extLst>
                </a:gridCol>
                <a:gridCol w="834769">
                  <a:extLst>
                    <a:ext uri="{9D8B030D-6E8A-4147-A177-3AD203B41FA5}">
                      <a16:colId xmlns:a16="http://schemas.microsoft.com/office/drawing/2014/main" val="4053398318"/>
                    </a:ext>
                  </a:extLst>
                </a:gridCol>
                <a:gridCol w="776530">
                  <a:extLst>
                    <a:ext uri="{9D8B030D-6E8A-4147-A177-3AD203B41FA5}">
                      <a16:colId xmlns:a16="http://schemas.microsoft.com/office/drawing/2014/main" val="489968056"/>
                    </a:ext>
                  </a:extLst>
                </a:gridCol>
              </a:tblGrid>
              <a:tr h="134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628578"/>
                  </a:ext>
                </a:extLst>
              </a:tr>
              <a:tr h="322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78797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2276"/>
                  </a:ext>
                </a:extLst>
              </a:tr>
              <a:tr h="21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247.121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0717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939.248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743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104.613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38759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528.564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120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-33.936.436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-33.936.446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261929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376.237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28068"/>
                  </a:ext>
                </a:extLst>
              </a:tr>
              <a:tr h="120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557905"/>
                  </a:ext>
                </a:extLst>
              </a:tr>
              <a:tr h="21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1.120.483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792520"/>
                  </a:ext>
                </a:extLst>
              </a:tr>
              <a:tr h="21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2.962.954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210129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1.944.237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87614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218.053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392143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424.556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580760"/>
                  </a:ext>
                </a:extLst>
              </a:tr>
              <a:tr h="154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04610"/>
                  </a:ext>
                </a:extLst>
              </a:tr>
              <a:tr h="14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06857"/>
                  </a:ext>
                </a:extLst>
              </a:tr>
              <a:tr h="14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015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228.493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2556"/>
                  </a:ext>
                </a:extLst>
              </a:tr>
              <a:tr h="21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2.454.975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03456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56.197.040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-55.000.000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289230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-172.197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-1721970,0%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-1721970,0%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08986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-172.197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-1721970,0%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-1721970,0%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21839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16.783.075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83915375,0%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83915375,0%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6821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16.783.075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167830750,0%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167830750,0%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903387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16.783.075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167830750,0%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167830750,0%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55716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77906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219400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1.036.854.068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-517.995.000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1.494.140.879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144,1%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27036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1.420.417.879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14204178790,0%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14204178790,0%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01061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73.723.000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8075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270.654.048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-517.995.000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80964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079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86221A3-D116-4AE7-8ED2-48445EBEE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48044"/>
              </p:ext>
            </p:extLst>
          </p:nvPr>
        </p:nvGraphicFramePr>
        <p:xfrm>
          <a:off x="539552" y="1720917"/>
          <a:ext cx="8057073" cy="4112358"/>
        </p:xfrm>
        <a:graphic>
          <a:graphicData uri="http://schemas.openxmlformats.org/drawingml/2006/table">
            <a:tbl>
              <a:tblPr/>
              <a:tblGrid>
                <a:gridCol w="241447">
                  <a:extLst>
                    <a:ext uri="{9D8B030D-6E8A-4147-A177-3AD203B41FA5}">
                      <a16:colId xmlns:a16="http://schemas.microsoft.com/office/drawing/2014/main" val="1764703081"/>
                    </a:ext>
                  </a:extLst>
                </a:gridCol>
                <a:gridCol w="241447">
                  <a:extLst>
                    <a:ext uri="{9D8B030D-6E8A-4147-A177-3AD203B41FA5}">
                      <a16:colId xmlns:a16="http://schemas.microsoft.com/office/drawing/2014/main" val="636185621"/>
                    </a:ext>
                  </a:extLst>
                </a:gridCol>
                <a:gridCol w="241447">
                  <a:extLst>
                    <a:ext uri="{9D8B030D-6E8A-4147-A177-3AD203B41FA5}">
                      <a16:colId xmlns:a16="http://schemas.microsoft.com/office/drawing/2014/main" val="3304222888"/>
                    </a:ext>
                  </a:extLst>
                </a:gridCol>
                <a:gridCol w="2723518">
                  <a:extLst>
                    <a:ext uri="{9D8B030D-6E8A-4147-A177-3AD203B41FA5}">
                      <a16:colId xmlns:a16="http://schemas.microsoft.com/office/drawing/2014/main" val="3735253955"/>
                    </a:ext>
                  </a:extLst>
                </a:gridCol>
                <a:gridCol w="717095">
                  <a:extLst>
                    <a:ext uri="{9D8B030D-6E8A-4147-A177-3AD203B41FA5}">
                      <a16:colId xmlns:a16="http://schemas.microsoft.com/office/drawing/2014/main" val="3825340743"/>
                    </a:ext>
                  </a:extLst>
                </a:gridCol>
                <a:gridCol w="753313">
                  <a:extLst>
                    <a:ext uri="{9D8B030D-6E8A-4147-A177-3AD203B41FA5}">
                      <a16:colId xmlns:a16="http://schemas.microsoft.com/office/drawing/2014/main" val="2880662394"/>
                    </a:ext>
                  </a:extLst>
                </a:gridCol>
                <a:gridCol w="753313">
                  <a:extLst>
                    <a:ext uri="{9D8B030D-6E8A-4147-A177-3AD203B41FA5}">
                      <a16:colId xmlns:a16="http://schemas.microsoft.com/office/drawing/2014/main" val="2933180422"/>
                    </a:ext>
                  </a:extLst>
                </a:gridCol>
                <a:gridCol w="782287">
                  <a:extLst>
                    <a:ext uri="{9D8B030D-6E8A-4147-A177-3AD203B41FA5}">
                      <a16:colId xmlns:a16="http://schemas.microsoft.com/office/drawing/2014/main" val="3879921519"/>
                    </a:ext>
                  </a:extLst>
                </a:gridCol>
                <a:gridCol w="830576">
                  <a:extLst>
                    <a:ext uri="{9D8B030D-6E8A-4147-A177-3AD203B41FA5}">
                      <a16:colId xmlns:a16="http://schemas.microsoft.com/office/drawing/2014/main" val="866398760"/>
                    </a:ext>
                  </a:extLst>
                </a:gridCol>
                <a:gridCol w="772630">
                  <a:extLst>
                    <a:ext uri="{9D8B030D-6E8A-4147-A177-3AD203B41FA5}">
                      <a16:colId xmlns:a16="http://schemas.microsoft.com/office/drawing/2014/main" val="1581789743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007955"/>
                  </a:ext>
                </a:extLst>
              </a:tr>
              <a:tr h="283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10025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9.494.299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757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9.494.299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94942990,0%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6091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58997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8.606.034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4196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856.814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8568140,0%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8568140,0%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5683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5.241.219.433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720.428.029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414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265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7676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5.195.371.223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719.722.530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13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28751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9776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1493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45.287.688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4048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684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145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129.291.386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302349"/>
                  </a:ext>
                </a:extLst>
              </a:tr>
              <a:tr h="177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871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052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66314"/>
                  </a:ext>
                </a:extLst>
              </a:tr>
              <a:tr h="184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297041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231581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51539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3.573.488.423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267.995.000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421.149.926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4628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44769"/>
                  </a:ext>
                </a:extLst>
              </a:tr>
              <a:tr h="134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2012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858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344658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13450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3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356A2BD-DAB6-47BA-8B78-D1A0DDEEF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922403"/>
              </p:ext>
            </p:extLst>
          </p:nvPr>
        </p:nvGraphicFramePr>
        <p:xfrm>
          <a:off x="543144" y="1720917"/>
          <a:ext cx="8078771" cy="2245010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1061434361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718981711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266059153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2897530926"/>
                    </a:ext>
                  </a:extLst>
                </a:gridCol>
                <a:gridCol w="719026">
                  <a:extLst>
                    <a:ext uri="{9D8B030D-6E8A-4147-A177-3AD203B41FA5}">
                      <a16:colId xmlns:a16="http://schemas.microsoft.com/office/drawing/2014/main" val="4142146821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178697874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90711454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1623616656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106676500"/>
                    </a:ext>
                  </a:extLst>
                </a:gridCol>
                <a:gridCol w="774711">
                  <a:extLst>
                    <a:ext uri="{9D8B030D-6E8A-4147-A177-3AD203B41FA5}">
                      <a16:colId xmlns:a16="http://schemas.microsoft.com/office/drawing/2014/main" val="3242859476"/>
                    </a:ext>
                  </a:extLst>
                </a:gridCol>
              </a:tblGrid>
              <a:tr h="113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67456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304842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214496"/>
                  </a:ext>
                </a:extLst>
              </a:tr>
              <a:tr h="134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830963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8387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3188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034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415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1765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0315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244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33368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705.499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299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373.723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66557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060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4670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5117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73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15871D6-6A00-4247-95EB-9A970BCCB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70470"/>
              </p:ext>
            </p:extLst>
          </p:nvPr>
        </p:nvGraphicFramePr>
        <p:xfrm>
          <a:off x="539550" y="1700808"/>
          <a:ext cx="8092593" cy="3049285"/>
        </p:xfrm>
        <a:graphic>
          <a:graphicData uri="http://schemas.openxmlformats.org/drawingml/2006/table">
            <a:tbl>
              <a:tblPr/>
              <a:tblGrid>
                <a:gridCol w="264637">
                  <a:extLst>
                    <a:ext uri="{9D8B030D-6E8A-4147-A177-3AD203B41FA5}">
                      <a16:colId xmlns:a16="http://schemas.microsoft.com/office/drawing/2014/main" val="2610790066"/>
                    </a:ext>
                  </a:extLst>
                </a:gridCol>
                <a:gridCol w="264637">
                  <a:extLst>
                    <a:ext uri="{9D8B030D-6E8A-4147-A177-3AD203B41FA5}">
                      <a16:colId xmlns:a16="http://schemas.microsoft.com/office/drawing/2014/main" val="3035094838"/>
                    </a:ext>
                  </a:extLst>
                </a:gridCol>
                <a:gridCol w="264637">
                  <a:extLst>
                    <a:ext uri="{9D8B030D-6E8A-4147-A177-3AD203B41FA5}">
                      <a16:colId xmlns:a16="http://schemas.microsoft.com/office/drawing/2014/main" val="1872486465"/>
                    </a:ext>
                  </a:extLst>
                </a:gridCol>
                <a:gridCol w="2985104">
                  <a:extLst>
                    <a:ext uri="{9D8B030D-6E8A-4147-A177-3AD203B41FA5}">
                      <a16:colId xmlns:a16="http://schemas.microsoft.com/office/drawing/2014/main" val="1310382935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2061176110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1671163522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3592257092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351169321"/>
                    </a:ext>
                  </a:extLst>
                </a:gridCol>
                <a:gridCol w="754215">
                  <a:extLst>
                    <a:ext uri="{9D8B030D-6E8A-4147-A177-3AD203B41FA5}">
                      <a16:colId xmlns:a16="http://schemas.microsoft.com/office/drawing/2014/main" val="1425174674"/>
                    </a:ext>
                  </a:extLst>
                </a:gridCol>
                <a:gridCol w="722459">
                  <a:extLst>
                    <a:ext uri="{9D8B030D-6E8A-4147-A177-3AD203B41FA5}">
                      <a16:colId xmlns:a16="http://schemas.microsoft.com/office/drawing/2014/main" val="2895694763"/>
                    </a:ext>
                  </a:extLst>
                </a:gridCol>
              </a:tblGrid>
              <a:tr h="124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408408"/>
                  </a:ext>
                </a:extLst>
              </a:tr>
              <a:tr h="3821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34393"/>
                  </a:ext>
                </a:extLst>
              </a:tr>
              <a:tr h="163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3.247.792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83700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08690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24651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1762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07667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98368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27803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75840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54660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421295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3.247.777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30509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3.015.317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59261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01332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7084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571748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85333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665582"/>
                  </a:ext>
                </a:extLst>
              </a:tr>
              <a:tr h="132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9425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2018"/>
                  </a:ext>
                </a:extLst>
              </a:tr>
              <a:tr h="124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03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4938</TotalTime>
  <Words>9275</Words>
  <Application>Microsoft Office PowerPoint</Application>
  <PresentationFormat>Presentación en pantalla (4:3)</PresentationFormat>
  <Paragraphs>5041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FEBRERO DE 2021  PARTIDA 50 TESORO PÚBLICO</vt:lpstr>
      <vt:lpstr>EJECUCIÓN ACUMULADA DE GASTOS A FEBRERO DE 2021  PARTIDA 50 RESUMEN POR CAPÍTULOS</vt:lpstr>
      <vt:lpstr>EJECUCIÓN ACUMULADA DE GASTOS A FEBRERO DE 2021  PARTIDA 50. CAPÍTULO 01. PROGRAMA 02:  SUBSIDIOS</vt:lpstr>
      <vt:lpstr>EJECUCIÓN ACUMULADA DE GASTOS A FEBRERO DE 2021  PARTIDA 50. CAPÍTULO 01. PROGRAMA 03:  OPERACIONES COMPLEMENTARIAS</vt:lpstr>
      <vt:lpstr>EJECUCIÓN ACUMULADA DE GASTOS A FEBRERO DE 2021  PARTIDA 50. CAPÍTULO 01. PROGRAMA 03:  OPERACIONES COMPLEMENTARIAS</vt:lpstr>
      <vt:lpstr>EJECUCIÓN ACUMULADA DE GASTOS A FEBRERO DE 2021  PARTIDA 50. CAPÍTULO 01. PROGRAMA 03:  OPERACIONES COMPLEMENTARIAS</vt:lpstr>
      <vt:lpstr>EJECUCIÓN ACUMULADA DE GASTOS A FEBRERO DE 2021  PARTIDA 50. CAPÍTULO 01. PROGRAMA 03:  OPERACIONES COMPLEMENTARIAS</vt:lpstr>
      <vt:lpstr>EJECUCIÓN ACUMULADA DE GASTOS A FEBRERO DE 2021  PARTIDA 50. CAPÍTULO 01. PROGRAMA 03:  OPERACIONES COMPLEMENTARIAS</vt:lpstr>
      <vt:lpstr>EJECUCIÓN ACUMULADA DE GASTOS A FEBRERO DE 2021  PARTIDA 50. CAPÍTULO 01. PROGRAMA 04:  SERVICIO DE LA DEUDA PÚBLICA</vt:lpstr>
      <vt:lpstr>EJECUCIÓN ACUMULADA DE GASTOS A FEBRERO DE 2021  PARTIDA 50. CAPÍTULO 01. PROGRAMA 04:  SERVICIO DE LA DEUDA PÚBLICA</vt:lpstr>
      <vt:lpstr>EJECUCIÓN ACUMULADA DE GASTOS A FEBRERO DE 2021  PARTIDA 50. CAPÍTULO 01. PROGRAMA 04:  SERVICIO DE LA DEUDA PÚBLICA</vt:lpstr>
      <vt:lpstr>EJECUCIÓN ACUMULADA DE GASTOS A FEBRERO DE 2021  PARTIDA 50. CAPÍTULO 01. PROGRAMA 04:  SERVICIO DE LA DEUDA PÚBLICA</vt:lpstr>
      <vt:lpstr>EJECUCIÓN ACUMULADA DE GASTOS A FEBRERO DE 2021  PARTIDA 50. CAPÍTULO 01. PROGRAMA 05:  APORTE FISCAL LIBRE</vt:lpstr>
      <vt:lpstr>EJECUCIÓN ACUMULADA DE GASTOS A FEBRERO DE 2021  PARTIDA 50. CAPÍTULO 01. PROGRAMA 05:  APORTE FISCAL LIBRE</vt:lpstr>
      <vt:lpstr>EJECUCIÓN ACUMULADA DE GASTOS A FEBRERO DE 2021  PARTIDA 50. CAPÍTULO 01. PROGRAMA 05:  APORTE FISCAL LIBRE</vt:lpstr>
      <vt:lpstr>EJECUCIÓN ACUMULADA DE GASTOS A FEBRERO DE 2021  PARTIDA 50. CAPÍTULO 01. PROGRAMA 06:  FONDO DE RESERVA DE PENSIONES</vt:lpstr>
      <vt:lpstr>EJECUCIÓN ACUMULADA DE GASTOS A FEBRERO DE 2021  PARTIDA 50. CAPÍTULO 01. PROGRAMA 07:  FONDO DE ESTABILIZACIÓN ECONÓMICA Y SOCIAL</vt:lpstr>
      <vt:lpstr>EJECUCIÓN ACUMULADA DE GASTOS A FEBRERO DE 2021  PARTIDA 50. CAPÍTULO 01. PROGRAMA 08:  FONDO PARA LA EDUCACIÓN</vt:lpstr>
      <vt:lpstr>EJECUCIÓN ACUMULADA DE GASTOS A FEBRERO DE 2021  PARTIDA 50. CAPÍTULO 01. PROGRAMA 09:  FONDO DE APOYO REGIONAL</vt:lpstr>
      <vt:lpstr>EJECUCIÓN ACUMULADA DE GASTOS A FEBRERO DE 2021  PARTIDA 50. CAPÍTULO 01. PROGRAMA 10:  FONDO PARA DIAGNÓSTICOS Y TRATAMIENTOS DE ALTO COSTO</vt:lpstr>
      <vt:lpstr>EJECUCIÓN ACUMULADA DE GASTOS A FEBRERO DE 2021  PARTIDA 50. CAPÍTULO 01. PROGRAMA 11:  EMPRESAS Y SOCIEDADES DEL ESTADO</vt:lpstr>
      <vt:lpstr>EJECUCIÓN ACUMULADA DE GASTOS A FEBRERO DE 2021  PARTIDA 50. CAPÍTULO 01. PROGRAMA 12:  FONDO DE CONTINGENCIA ESTRATÉGICO</vt:lpstr>
      <vt:lpstr>EJECUCIÓN ACUMULADA DE GASTOS A FEBRERO DE 2021  PARTIDA 50. CAPÍTULO 01. PROGRAMA 13:  FINANCIAMIENTO GOBIERNOS REGIONALES </vt:lpstr>
      <vt:lpstr>EJECUCIÓN ACUMULADA DE GASTOS A FEBRERO DE 2021  PARTIDA 50. CAPÍTULO 01. PROGRAMA 13:  FINANCIAMIENTO GOBIERNOS REGIONALES </vt:lpstr>
      <vt:lpstr>EJECUCIÓN ACUMULADA DE GASTOS A FEBRERO DE 2021  PARTIDA 50. CAPÍTULO 01. PROGRAMA 13:  FINANCIAMIENTO GOBIERNOS REGIONALES </vt:lpstr>
      <vt:lpstr>EJECUCIÓN ACUMULADA DE GASTOS A FEBRERO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380</cp:revision>
  <cp:lastPrinted>2019-10-22T12:56:39Z</cp:lastPrinted>
  <dcterms:created xsi:type="dcterms:W3CDTF">2016-06-23T13:38:47Z</dcterms:created>
  <dcterms:modified xsi:type="dcterms:W3CDTF">2021-04-14T21:01:18Z</dcterms:modified>
</cp:coreProperties>
</file>