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84-4F2C-99F0-0C206958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84-4F2C-99F0-0C206958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484-4F2C-99F0-0C206958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484-4F2C-99F0-0C206958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484-4F2C-99F0-0C206958DFAD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84-4F2C-99F0-0C206958DFAD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84-4F2C-99F0-0C206958DFAD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84-4F2C-99F0-0C206958DFAD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84-4F2C-99F0-0C206958DFAD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84-4F2C-99F0-0C206958D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4-4F2C-99F0-0C206958D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26'!$D$30:$O$30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5D-4B2D-985E-D5A84ABBED01}"/>
            </c:ext>
          </c:extLst>
        </c:ser>
        <c:ser>
          <c:idx val="1"/>
          <c:order val="1"/>
          <c:tx>
            <c:strRef>
              <c:f>'Partida 26'!$C$31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26'!$D$31:$O$31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5D-4B2D-985E-D5A84ABBED01}"/>
            </c:ext>
          </c:extLst>
        </c:ser>
        <c:ser>
          <c:idx val="2"/>
          <c:order val="2"/>
          <c:tx>
            <c:strRef>
              <c:f>'Partida 26'!$C$32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5D-4B2D-985E-D5A84ABBED01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5D-4B2D-985E-D5A84ABBED01}"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5D-4B2D-985E-D5A84ABBED01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5D-4B2D-985E-D5A84ABBED01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5D-4B2D-985E-D5A84ABBED01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5D-4B2D-985E-D5A84ABBED01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5D-4B2D-985E-D5A84ABBED01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5D-4B2D-985E-D5A84ABBED01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65D-4B2D-985E-D5A84ABBE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26'!$D$32:$E$32</c:f>
              <c:numCache>
                <c:formatCode>0.0%</c:formatCode>
                <c:ptCount val="2"/>
                <c:pt idx="0">
                  <c:v>2.6235690408051508E-2</c:v>
                </c:pt>
                <c:pt idx="1">
                  <c:v>5.6912892581924737E-2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65D-4B2D-985E-D5A84ABBED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8328920"/>
        <c:axId val="438330096"/>
      </c:lineChart>
      <c:catAx>
        <c:axId val="438328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8330096"/>
        <c:crosses val="autoZero"/>
        <c:auto val="1"/>
        <c:lblAlgn val="ctr"/>
        <c:lblOffset val="100"/>
        <c:tickLblSkip val="1"/>
        <c:noMultiLvlLbl val="0"/>
      </c:catAx>
      <c:valAx>
        <c:axId val="43833009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83289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26'!$D$34:$O$34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96-4046-8790-1BE284728190}"/>
            </c:ext>
          </c:extLst>
        </c:ser>
        <c:ser>
          <c:idx val="1"/>
          <c:order val="1"/>
          <c:tx>
            <c:strRef>
              <c:f>'Partida 26'!$C$35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26'!$D$35:$O$35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96-4046-8790-1BE284728190}"/>
            </c:ext>
          </c:extLst>
        </c:ser>
        <c:ser>
          <c:idx val="2"/>
          <c:order val="2"/>
          <c:tx>
            <c:strRef>
              <c:f>'Partida 26'!$C$36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26'!$D$36:$E$36</c:f>
              <c:numCache>
                <c:formatCode>0.0%</c:formatCode>
                <c:ptCount val="2"/>
                <c:pt idx="0">
                  <c:v>2.6235690408051508E-2</c:v>
                </c:pt>
                <c:pt idx="1">
                  <c:v>3.0677202173873229E-2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96-4046-8790-1BE284728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8328136"/>
        <c:axId val="438331664"/>
      </c:barChart>
      <c:catAx>
        <c:axId val="43832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8331664"/>
        <c:crosses val="autoZero"/>
        <c:auto val="0"/>
        <c:lblAlgn val="ctr"/>
        <c:lblOffset val="100"/>
        <c:noMultiLvlLbl val="0"/>
      </c:catAx>
      <c:valAx>
        <c:axId val="43833166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8328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081468"/>
              </p:ext>
            </p:extLst>
          </p:nvPr>
        </p:nvGraphicFramePr>
        <p:xfrm>
          <a:off x="590873" y="2204860"/>
          <a:ext cx="7941567" cy="3120409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5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7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06875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450436"/>
              </p:ext>
            </p:extLst>
          </p:nvPr>
        </p:nvGraphicFramePr>
        <p:xfrm>
          <a:off x="590873" y="2492960"/>
          <a:ext cx="7941567" cy="2375109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8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0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523599"/>
              </p:ext>
            </p:extLst>
          </p:nvPr>
        </p:nvGraphicFramePr>
        <p:xfrm>
          <a:off x="528176" y="1866900"/>
          <a:ext cx="7932256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422328"/>
              </p:ext>
            </p:extLst>
          </p:nvPr>
        </p:nvGraphicFramePr>
        <p:xfrm>
          <a:off x="417238" y="1866900"/>
          <a:ext cx="8043194" cy="4154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776194"/>
              </p:ext>
            </p:extLst>
          </p:nvPr>
        </p:nvGraphicFramePr>
        <p:xfrm>
          <a:off x="466600" y="1866900"/>
          <a:ext cx="8210798" cy="408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15349"/>
              </p:ext>
            </p:extLst>
          </p:nvPr>
        </p:nvGraphicFramePr>
        <p:xfrm>
          <a:off x="606313" y="2111980"/>
          <a:ext cx="7318488" cy="3097401"/>
        </p:xfrm>
        <a:graphic>
          <a:graphicData uri="http://schemas.openxmlformats.org/drawingml/2006/table">
            <a:tbl>
              <a:tblPr/>
              <a:tblGrid>
                <a:gridCol w="763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3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943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1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481839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A188CAF-E7F3-493A-B04D-84AF569C8B5F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3234531"/>
          <a:ext cx="6858000" cy="1533525"/>
        </p:xfrm>
        <a:graphic>
          <a:graphicData uri="http://schemas.openxmlformats.org/drawingml/2006/table">
            <a:tbl>
              <a:tblPr/>
              <a:tblGrid>
                <a:gridCol w="658462">
                  <a:extLst>
                    <a:ext uri="{9D8B030D-6E8A-4147-A177-3AD203B41FA5}">
                      <a16:colId xmlns:a16="http://schemas.microsoft.com/office/drawing/2014/main" val="1777564444"/>
                    </a:ext>
                  </a:extLst>
                </a:gridCol>
                <a:gridCol w="291017">
                  <a:extLst>
                    <a:ext uri="{9D8B030D-6E8A-4147-A177-3AD203B41FA5}">
                      <a16:colId xmlns:a16="http://schemas.microsoft.com/office/drawing/2014/main" val="2124975608"/>
                    </a:ext>
                  </a:extLst>
                </a:gridCol>
                <a:gridCol w="2363408">
                  <a:extLst>
                    <a:ext uri="{9D8B030D-6E8A-4147-A177-3AD203B41FA5}">
                      <a16:colId xmlns:a16="http://schemas.microsoft.com/office/drawing/2014/main" val="2545340089"/>
                    </a:ext>
                  </a:extLst>
                </a:gridCol>
                <a:gridCol w="652583">
                  <a:extLst>
                    <a:ext uri="{9D8B030D-6E8A-4147-A177-3AD203B41FA5}">
                      <a16:colId xmlns:a16="http://schemas.microsoft.com/office/drawing/2014/main" val="3987080537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1710639470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65117666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238869348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3434546096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20923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1641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77933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137.501.323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7.662.793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7995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134.402.034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5080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9046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41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048077"/>
              </p:ext>
            </p:extLst>
          </p:nvPr>
        </p:nvGraphicFramePr>
        <p:xfrm>
          <a:off x="580299" y="2132858"/>
          <a:ext cx="7860248" cy="3528395"/>
        </p:xfrm>
        <a:graphic>
          <a:graphicData uri="http://schemas.openxmlformats.org/drawingml/2006/table">
            <a:tbl>
              <a:tblPr/>
              <a:tblGrid>
                <a:gridCol w="79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0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6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1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462181"/>
              </p:ext>
            </p:extLst>
          </p:nvPr>
        </p:nvGraphicFramePr>
        <p:xfrm>
          <a:off x="405024" y="1623679"/>
          <a:ext cx="8110325" cy="4426849"/>
        </p:xfrm>
        <a:graphic>
          <a:graphicData uri="http://schemas.openxmlformats.org/drawingml/2006/table">
            <a:tbl>
              <a:tblPr/>
              <a:tblGrid>
                <a:gridCol w="75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9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8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86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07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46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134.402.034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7.640.323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3.294.892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345.091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3.636.165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3.289.457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1.165.412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708.431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107.466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787.403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82.353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346.708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140.627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7134913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206.081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9143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180026"/>
              </p:ext>
            </p:extLst>
          </p:nvPr>
        </p:nvGraphicFramePr>
        <p:xfrm>
          <a:off x="580299" y="2060861"/>
          <a:ext cx="7935051" cy="3672394"/>
        </p:xfrm>
        <a:graphic>
          <a:graphicData uri="http://schemas.openxmlformats.org/drawingml/2006/table">
            <a:tbl>
              <a:tblPr/>
              <a:tblGrid>
                <a:gridCol w="74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2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9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0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2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2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57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46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0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357.309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357.309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3798</TotalTime>
  <Words>1638</Words>
  <Application>Microsoft Office PowerPoint</Application>
  <PresentationFormat>Presentación en pantalla (4:3)</PresentationFormat>
  <Paragraphs>869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1_Tema de Office</vt:lpstr>
      <vt:lpstr>Tema de Office</vt:lpstr>
      <vt:lpstr>EJECUCIÓN PRESUPUESTARIA DE GASTOS ACUMULADA AL MES DE FEBRERO DE 2021 PARTIDA 26: MINISTERIO DEL DEPORTE</vt:lpstr>
      <vt:lpstr>EJECUCIÓN ACUMULADA DE GASTOS A FEBRERO DE 2021  PARTIDA 26 MINISTERIO DEL DEPORTE</vt:lpstr>
      <vt:lpstr>EJECUCIÓN ACUMULADA DE GASTOS A FEBRERO DE 2021  PARTIDA 26 MINISTERIO DEL DEPORTE</vt:lpstr>
      <vt:lpstr>EJECUCIÓN ACUMULADA DE GASTOS A FEBRERO DE 2021  PARTIDA 26 MINISTERIO DEL DEPORTE</vt:lpstr>
      <vt:lpstr>EJECUCIÓN ACUMULADA DE GASTOS A FEBRERO DE 2021 PARTIDA 26 MINISTERIO DEL DEPORTE</vt:lpstr>
      <vt:lpstr>EJECUCIÓN ACUMULADA DE GASTOS A FEBRERO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304</cp:revision>
  <cp:lastPrinted>2019-06-03T14:10:49Z</cp:lastPrinted>
  <dcterms:created xsi:type="dcterms:W3CDTF">2016-06-23T13:38:47Z</dcterms:created>
  <dcterms:modified xsi:type="dcterms:W3CDTF">2021-08-09T21:19:57Z</dcterms:modified>
</cp:coreProperties>
</file>