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'P. 23 Ministerio Público (1)'!$E$46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(1)'!$F$46:$Q$46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0E-42A7-A396-B1D42225D389}"/>
            </c:ext>
          </c:extLst>
        </c:ser>
        <c:ser>
          <c:idx val="1"/>
          <c:order val="1"/>
          <c:tx>
            <c:strRef>
              <c:f>'P. 23 Ministerio Público (1)'!$E$45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(1)'!$F$45:$Q$45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0E-42A7-A396-B1D42225D389}"/>
            </c:ext>
          </c:extLst>
        </c:ser>
        <c:ser>
          <c:idx val="0"/>
          <c:order val="2"/>
          <c:tx>
            <c:strRef>
              <c:f>'P. 23 Ministerio Público (1)'!$E$44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(1)'!$F$44:$G$44</c:f>
              <c:numCache>
                <c:formatCode>0.0%</c:formatCode>
                <c:ptCount val="2"/>
                <c:pt idx="0">
                  <c:v>7.6202133648617193E-2</c:v>
                </c:pt>
                <c:pt idx="1">
                  <c:v>7.5929118118662028E-2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0E-42A7-A396-B1D42225D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2"/>
          <c:order val="0"/>
          <c:tx>
            <c:strRef>
              <c:f>'P. 23 Ministerio Público (1)'!$E$39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(1)'!$F$39:$Q$39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30-44FF-B633-E2DB85454CFD}"/>
            </c:ext>
          </c:extLst>
        </c:ser>
        <c:ser>
          <c:idx val="1"/>
          <c:order val="1"/>
          <c:tx>
            <c:strRef>
              <c:f>'P. 23 Ministerio Público (1)'!$E$38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(1)'!$F$38:$Q$38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30-44FF-B633-E2DB85454CFD}"/>
            </c:ext>
          </c:extLst>
        </c:ser>
        <c:ser>
          <c:idx val="0"/>
          <c:order val="2"/>
          <c:tx>
            <c:strRef>
              <c:f>'P. 23 Ministerio Público (1)'!$E$37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222222222222215E-2"/>
                  <c:y val="-9.2592592592593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30-44FF-B633-E2DB85454CFD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30-44FF-B633-E2DB85454CFD}"/>
                </c:ext>
              </c:extLst>
            </c:dLbl>
            <c:dLbl>
              <c:idx val="2"/>
              <c:layout>
                <c:manualLayout>
                  <c:x val="-5.2777777777777778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30-44FF-B633-E2DB85454CFD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30-44FF-B633-E2DB85454CFD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30-44FF-B633-E2DB85454CFD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30-44FF-B633-E2DB85454CFD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30-44FF-B633-E2DB85454CFD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530-44FF-B633-E2DB85454CFD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30-44FF-B633-E2DB85454CFD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30-44FF-B633-E2DB85454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(1)'!$F$37:$G$37</c:f>
              <c:numCache>
                <c:formatCode>0.0%</c:formatCode>
                <c:ptCount val="2"/>
                <c:pt idx="0">
                  <c:v>7.6202133648617193E-2</c:v>
                </c:pt>
                <c:pt idx="1">
                  <c:v>0.15213125176727924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530-44FF-B633-E2DB85454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923325"/>
              </p:ext>
            </p:extLst>
          </p:nvPr>
        </p:nvGraphicFramePr>
        <p:xfrm>
          <a:off x="525880" y="1772816"/>
          <a:ext cx="7992888" cy="4341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566006"/>
              </p:ext>
            </p:extLst>
          </p:nvPr>
        </p:nvGraphicFramePr>
        <p:xfrm>
          <a:off x="611560" y="1772816"/>
          <a:ext cx="7776864" cy="4069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6581" y="672584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</a:t>
            </a:r>
            <a:r>
              <a:rPr lang="es-CL" sz="1600" b="1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FEBRERO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4021" y="1263677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54EE97A-D51A-48EA-BECE-8ECBD42E5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49121"/>
              </p:ext>
            </p:extLst>
          </p:nvPr>
        </p:nvGraphicFramePr>
        <p:xfrm>
          <a:off x="524021" y="1669871"/>
          <a:ext cx="8019505" cy="4412888"/>
        </p:xfrm>
        <a:graphic>
          <a:graphicData uri="http://schemas.openxmlformats.org/drawingml/2006/table">
            <a:tbl>
              <a:tblPr/>
              <a:tblGrid>
                <a:gridCol w="753005">
                  <a:extLst>
                    <a:ext uri="{9D8B030D-6E8A-4147-A177-3AD203B41FA5}">
                      <a16:colId xmlns:a16="http://schemas.microsoft.com/office/drawing/2014/main" val="3170656188"/>
                    </a:ext>
                  </a:extLst>
                </a:gridCol>
                <a:gridCol w="313752">
                  <a:extLst>
                    <a:ext uri="{9D8B030D-6E8A-4147-A177-3AD203B41FA5}">
                      <a16:colId xmlns:a16="http://schemas.microsoft.com/office/drawing/2014/main" val="1365195845"/>
                    </a:ext>
                  </a:extLst>
                </a:gridCol>
                <a:gridCol w="313752">
                  <a:extLst>
                    <a:ext uri="{9D8B030D-6E8A-4147-A177-3AD203B41FA5}">
                      <a16:colId xmlns:a16="http://schemas.microsoft.com/office/drawing/2014/main" val="1011133121"/>
                    </a:ext>
                  </a:extLst>
                </a:gridCol>
                <a:gridCol w="2334315">
                  <a:extLst>
                    <a:ext uri="{9D8B030D-6E8A-4147-A177-3AD203B41FA5}">
                      <a16:colId xmlns:a16="http://schemas.microsoft.com/office/drawing/2014/main" val="2033611279"/>
                    </a:ext>
                  </a:extLst>
                </a:gridCol>
                <a:gridCol w="753005">
                  <a:extLst>
                    <a:ext uri="{9D8B030D-6E8A-4147-A177-3AD203B41FA5}">
                      <a16:colId xmlns:a16="http://schemas.microsoft.com/office/drawing/2014/main" val="1925662358"/>
                    </a:ext>
                  </a:extLst>
                </a:gridCol>
                <a:gridCol w="690256">
                  <a:extLst>
                    <a:ext uri="{9D8B030D-6E8A-4147-A177-3AD203B41FA5}">
                      <a16:colId xmlns:a16="http://schemas.microsoft.com/office/drawing/2014/main" val="173150382"/>
                    </a:ext>
                  </a:extLst>
                </a:gridCol>
                <a:gridCol w="690256">
                  <a:extLst>
                    <a:ext uri="{9D8B030D-6E8A-4147-A177-3AD203B41FA5}">
                      <a16:colId xmlns:a16="http://schemas.microsoft.com/office/drawing/2014/main" val="3376094676"/>
                    </a:ext>
                  </a:extLst>
                </a:gridCol>
                <a:gridCol w="665154">
                  <a:extLst>
                    <a:ext uri="{9D8B030D-6E8A-4147-A177-3AD203B41FA5}">
                      <a16:colId xmlns:a16="http://schemas.microsoft.com/office/drawing/2014/main" val="1913822126"/>
                    </a:ext>
                  </a:extLst>
                </a:gridCol>
                <a:gridCol w="753005">
                  <a:extLst>
                    <a:ext uri="{9D8B030D-6E8A-4147-A177-3AD203B41FA5}">
                      <a16:colId xmlns:a16="http://schemas.microsoft.com/office/drawing/2014/main" val="1569434336"/>
                    </a:ext>
                  </a:extLst>
                </a:gridCol>
                <a:gridCol w="753005">
                  <a:extLst>
                    <a:ext uri="{9D8B030D-6E8A-4147-A177-3AD203B41FA5}">
                      <a16:colId xmlns:a16="http://schemas.microsoft.com/office/drawing/2014/main" val="4251547450"/>
                    </a:ext>
                  </a:extLst>
                </a:gridCol>
              </a:tblGrid>
              <a:tr h="2583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30128"/>
                  </a:ext>
                </a:extLst>
              </a:tr>
              <a:tr h="506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966955"/>
                  </a:ext>
                </a:extLst>
              </a:tr>
              <a:tr h="175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202.786.999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30.850.240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7347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153.919.756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25.404.786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900017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4.168.877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56126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24000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325972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570001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03319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226545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068103"/>
                  </a:ext>
                </a:extLst>
              </a:tr>
              <a:tr h="330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206913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307900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58553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179705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417929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656827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752091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92742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721909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661492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07425"/>
                  </a:ext>
                </a:extLst>
              </a:tr>
              <a:tr h="165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743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423</Words>
  <Application>Microsoft Office PowerPoint</Application>
  <PresentationFormat>Presentación en pantalla (4:3)</PresentationFormat>
  <Paragraphs>233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FEBRERO DE 2021 PARTIDA 23: MINISTERIO PÚBLICO</vt:lpstr>
      <vt:lpstr>EJECUCIÓN PRESUPUESTARIA DE GASTOS ACUMULADA AL MES DE FEBRERO DE 2021  MINISTERIO PÚBLICO</vt:lpstr>
      <vt:lpstr>Presentación de PowerPoint</vt:lpstr>
      <vt:lpstr>Presentación de PowerPoint</vt:lpstr>
      <vt:lpstr>EJECUCIÓN PRESUPUESTARIA DE GASTOS ACUMULADA AL MES DE FEBRERO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29</cp:revision>
  <dcterms:created xsi:type="dcterms:W3CDTF">2020-01-06T13:12:56Z</dcterms:created>
  <dcterms:modified xsi:type="dcterms:W3CDTF">2021-04-14T20:59:51Z</dcterms:modified>
</cp:coreProperties>
</file>