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311" r:id="rId11"/>
    <p:sldId id="269" r:id="rId12"/>
    <p:sldId id="314" r:id="rId13"/>
    <p:sldId id="275" r:id="rId14"/>
    <p:sldId id="276" r:id="rId15"/>
    <p:sldId id="300" r:id="rId16"/>
    <p:sldId id="277" r:id="rId17"/>
    <p:sldId id="278" r:id="rId18"/>
    <p:sldId id="306" r:id="rId19"/>
    <p:sldId id="272" r:id="rId20"/>
    <p:sldId id="305" r:id="rId21"/>
    <p:sldId id="308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Subtítulos de Gasto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21'!$D$68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594-490F-B142-3B98EC6C41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594-490F-B142-3B98EC6C41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594-490F-B142-3B98EC6C41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594-490F-B142-3B98EC6C41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594-490F-B142-3B98EC6C414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21'!$C$69:$C$73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21'!$D$69:$D$73</c:f>
              <c:numCache>
                <c:formatCode>#,##0</c:formatCode>
                <c:ptCount val="5"/>
                <c:pt idx="0">
                  <c:v>79679012</c:v>
                </c:pt>
                <c:pt idx="1">
                  <c:v>14534111</c:v>
                </c:pt>
                <c:pt idx="2">
                  <c:v>537891693</c:v>
                </c:pt>
                <c:pt idx="3">
                  <c:v>118826427</c:v>
                </c:pt>
                <c:pt idx="4">
                  <c:v>8152601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94-490F-B142-3B98EC6C41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30267778117E-2"/>
          <c:y val="0.78769208901884336"/>
          <c:w val="0.96122163145174166"/>
          <c:h val="0.195785412605588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Capítulo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(en Millones de $)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21'!$L$68:$L$76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21'!$M$68:$M$76</c:f>
              <c:numCache>
                <c:formatCode>#,##0</c:formatCode>
                <c:ptCount val="9"/>
                <c:pt idx="0">
                  <c:v>421754917000</c:v>
                </c:pt>
                <c:pt idx="1">
                  <c:v>84660469000</c:v>
                </c:pt>
                <c:pt idx="2">
                  <c:v>7708934000</c:v>
                </c:pt>
                <c:pt idx="3">
                  <c:v>114569365000</c:v>
                </c:pt>
                <c:pt idx="4">
                  <c:v>29220013000</c:v>
                </c:pt>
                <c:pt idx="5">
                  <c:v>41903386000</c:v>
                </c:pt>
                <c:pt idx="6">
                  <c:v>21688801000</c:v>
                </c:pt>
                <c:pt idx="7">
                  <c:v>6001950000</c:v>
                </c:pt>
                <c:pt idx="8">
                  <c:v>49726961000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0-463F-86EC-00445B0FF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FA-44B1-B360-2073EA2396B8}"/>
            </c:ext>
          </c:extLst>
        </c:ser>
        <c:ser>
          <c:idx val="0"/>
          <c:order val="1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21'!$D$32:$O$32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  <c:pt idx="8">
                  <c:v>4.4102459743099967E-2</c:v>
                </c:pt>
                <c:pt idx="9">
                  <c:v>8.3325599623644234E-2</c:v>
                </c:pt>
                <c:pt idx="10">
                  <c:v>0.14437076722136294</c:v>
                </c:pt>
                <c:pt idx="11">
                  <c:v>0.17345231782341503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FA-44B1-B360-2073EA2396B8}"/>
            </c:ext>
          </c:extLst>
        </c:ser>
        <c:ser>
          <c:idx val="1"/>
          <c:order val="2"/>
          <c:tx>
            <c:strRef>
              <c:f>'Partida 21'!$C$33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373444827621289E-3"/>
                  <c:y val="-3.65797843981746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FA-44B1-B360-2073EA2396B8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FA-44B1-B360-2073EA2396B8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FA-44B1-B360-2073EA2396B8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FA-44B1-B360-2073EA2396B8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FA-44B1-B360-2073EA2396B8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FA-44B1-B360-2073EA2396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21'!$D$33:$E$33</c:f>
              <c:numCache>
                <c:formatCode>0.0%</c:formatCode>
                <c:ptCount val="2"/>
                <c:pt idx="0">
                  <c:v>0.10561795463532485</c:v>
                </c:pt>
                <c:pt idx="1">
                  <c:v>6.8710200565739871E-2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FA-44B1-B360-2073EA2396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DA-42DB-BEC8-C3140E0FDCED}"/>
            </c:ext>
          </c:extLst>
        </c:ser>
        <c:ser>
          <c:idx val="0"/>
          <c:order val="1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21'!$D$25:$O$25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  <c:pt idx="8">
                  <c:v>0.48246498159720663</c:v>
                </c:pt>
                <c:pt idx="9">
                  <c:v>0.59711683943279947</c:v>
                </c:pt>
                <c:pt idx="10">
                  <c:v>0.7420726133695188</c:v>
                </c:pt>
                <c:pt idx="11">
                  <c:v>0.98071207509815472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DA-42DB-BEC8-C3140E0FDCED}"/>
            </c:ext>
          </c:extLst>
        </c:ser>
        <c:ser>
          <c:idx val="1"/>
          <c:order val="2"/>
          <c:tx>
            <c:strRef>
              <c:f>'Partida 21'!$C$26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53DA-42DB-BEC8-C3140E0FDCED}"/>
              </c:ext>
            </c:extLst>
          </c:dPt>
          <c:dLbls>
            <c:dLbl>
              <c:idx val="0"/>
              <c:layout>
                <c:manualLayout>
                  <c:x val="-4.5885933129926268E-2"/>
                  <c:y val="3.2784118271913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DA-42DB-BEC8-C3140E0FDCED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DA-42DB-BEC8-C3140E0FDCED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DA-42DB-BEC8-C3140E0FDCED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DA-42DB-BEC8-C3140E0FDCED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DA-42DB-BEC8-C3140E0FDCED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DA-42DB-BEC8-C3140E0FDCED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DA-42DB-BEC8-C3140E0FDCED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DA-42DB-BEC8-C3140E0FDCED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DA-42DB-BEC8-C3140E0FDCED}"/>
                </c:ext>
              </c:extLst>
            </c:dLbl>
            <c:dLbl>
              <c:idx val="9"/>
              <c:layout>
                <c:manualLayout>
                  <c:x val="-3.1185005085176711E-2"/>
                  <c:y val="1.883426309325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3DA-42DB-BEC8-C3140E0FDCED}"/>
                </c:ext>
              </c:extLst>
            </c:dLbl>
            <c:dLbl>
              <c:idx val="10"/>
              <c:layout>
                <c:manualLayout>
                  <c:x val="-2.098652428171879E-2"/>
                  <c:y val="1.4631909544843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3DA-42DB-BEC8-C3140E0FDCED}"/>
                </c:ext>
              </c:extLst>
            </c:dLbl>
            <c:dLbl>
              <c:idx val="11"/>
              <c:layout>
                <c:manualLayout>
                  <c:x val="-1.6640605136028625E-2"/>
                  <c:y val="2.194786431726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3DA-42DB-BEC8-C3140E0FDC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21'!$D$26:$E$26</c:f>
              <c:numCache>
                <c:formatCode>0.0%</c:formatCode>
                <c:ptCount val="2"/>
                <c:pt idx="0">
                  <c:v>0.10561795463532485</c:v>
                </c:pt>
                <c:pt idx="1">
                  <c:v>0.17416044379263856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3DA-42DB-BEC8-C3140E0FDC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27186" y="1556897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3AA9F6-0AB2-4DE9-A3F2-75C160639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76659"/>
              </p:ext>
            </p:extLst>
          </p:nvPr>
        </p:nvGraphicFramePr>
        <p:xfrm>
          <a:off x="523878" y="1915284"/>
          <a:ext cx="8085338" cy="1512851"/>
        </p:xfrm>
        <a:graphic>
          <a:graphicData uri="http://schemas.openxmlformats.org/drawingml/2006/table">
            <a:tbl>
              <a:tblPr/>
              <a:tblGrid>
                <a:gridCol w="270957">
                  <a:extLst>
                    <a:ext uri="{9D8B030D-6E8A-4147-A177-3AD203B41FA5}">
                      <a16:colId xmlns:a16="http://schemas.microsoft.com/office/drawing/2014/main" val="4069007514"/>
                    </a:ext>
                  </a:extLst>
                </a:gridCol>
                <a:gridCol w="270957">
                  <a:extLst>
                    <a:ext uri="{9D8B030D-6E8A-4147-A177-3AD203B41FA5}">
                      <a16:colId xmlns:a16="http://schemas.microsoft.com/office/drawing/2014/main" val="7208183"/>
                    </a:ext>
                  </a:extLst>
                </a:gridCol>
                <a:gridCol w="270957">
                  <a:extLst>
                    <a:ext uri="{9D8B030D-6E8A-4147-A177-3AD203B41FA5}">
                      <a16:colId xmlns:a16="http://schemas.microsoft.com/office/drawing/2014/main" val="3617832309"/>
                    </a:ext>
                  </a:extLst>
                </a:gridCol>
                <a:gridCol w="3056387">
                  <a:extLst>
                    <a:ext uri="{9D8B030D-6E8A-4147-A177-3AD203B41FA5}">
                      <a16:colId xmlns:a16="http://schemas.microsoft.com/office/drawing/2014/main" val="1453721328"/>
                    </a:ext>
                  </a:extLst>
                </a:gridCol>
                <a:gridCol w="726163">
                  <a:extLst>
                    <a:ext uri="{9D8B030D-6E8A-4147-A177-3AD203B41FA5}">
                      <a16:colId xmlns:a16="http://schemas.microsoft.com/office/drawing/2014/main" val="3860001925"/>
                    </a:ext>
                  </a:extLst>
                </a:gridCol>
                <a:gridCol w="726163">
                  <a:extLst>
                    <a:ext uri="{9D8B030D-6E8A-4147-A177-3AD203B41FA5}">
                      <a16:colId xmlns:a16="http://schemas.microsoft.com/office/drawing/2014/main" val="3489363494"/>
                    </a:ext>
                  </a:extLst>
                </a:gridCol>
                <a:gridCol w="726163">
                  <a:extLst>
                    <a:ext uri="{9D8B030D-6E8A-4147-A177-3AD203B41FA5}">
                      <a16:colId xmlns:a16="http://schemas.microsoft.com/office/drawing/2014/main" val="145126677"/>
                    </a:ext>
                  </a:extLst>
                </a:gridCol>
                <a:gridCol w="726163">
                  <a:extLst>
                    <a:ext uri="{9D8B030D-6E8A-4147-A177-3AD203B41FA5}">
                      <a16:colId xmlns:a16="http://schemas.microsoft.com/office/drawing/2014/main" val="1346237604"/>
                    </a:ext>
                  </a:extLst>
                </a:gridCol>
                <a:gridCol w="661133">
                  <a:extLst>
                    <a:ext uri="{9D8B030D-6E8A-4147-A177-3AD203B41FA5}">
                      <a16:colId xmlns:a16="http://schemas.microsoft.com/office/drawing/2014/main" val="1035567582"/>
                    </a:ext>
                  </a:extLst>
                </a:gridCol>
                <a:gridCol w="650295">
                  <a:extLst>
                    <a:ext uri="{9D8B030D-6E8A-4147-A177-3AD203B41FA5}">
                      <a16:colId xmlns:a16="http://schemas.microsoft.com/office/drawing/2014/main" val="3890440430"/>
                    </a:ext>
                  </a:extLst>
                </a:gridCol>
              </a:tblGrid>
              <a:tr h="133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314545"/>
                  </a:ext>
                </a:extLst>
              </a:tr>
              <a:tr h="407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603951"/>
                  </a:ext>
                </a:extLst>
              </a:tr>
              <a:tr h="26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5.827.283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97649"/>
                  </a:ext>
                </a:extLst>
              </a:tr>
              <a:tr h="191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901766"/>
                  </a:ext>
                </a:extLst>
              </a:tr>
              <a:tr h="247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80083"/>
                  </a:ext>
                </a:extLst>
              </a:tr>
              <a:tr h="133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24.026.046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2402604,6%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2402604,6%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76647"/>
                  </a:ext>
                </a:extLst>
              </a:tr>
              <a:tr h="133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24.026.046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2402604,6%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2402604,6%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48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62B0D54-CA69-4C27-8084-530E1F8CD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633679"/>
              </p:ext>
            </p:extLst>
          </p:nvPr>
        </p:nvGraphicFramePr>
        <p:xfrm>
          <a:off x="505809" y="1759173"/>
          <a:ext cx="8074652" cy="3339654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1838051165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3425116678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3789396269"/>
                    </a:ext>
                  </a:extLst>
                </a:gridCol>
                <a:gridCol w="3052347">
                  <a:extLst>
                    <a:ext uri="{9D8B030D-6E8A-4147-A177-3AD203B41FA5}">
                      <a16:colId xmlns:a16="http://schemas.microsoft.com/office/drawing/2014/main" val="1522703905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527003286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530281207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210090241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906487490"/>
                    </a:ext>
                  </a:extLst>
                </a:gridCol>
                <a:gridCol w="660260">
                  <a:extLst>
                    <a:ext uri="{9D8B030D-6E8A-4147-A177-3AD203B41FA5}">
                      <a16:colId xmlns:a16="http://schemas.microsoft.com/office/drawing/2014/main" val="2949072980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3211460720"/>
                    </a:ext>
                  </a:extLst>
                </a:gridCol>
              </a:tblGrid>
              <a:tr h="126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634163"/>
                  </a:ext>
                </a:extLst>
              </a:tr>
              <a:tr h="387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583017"/>
                  </a:ext>
                </a:extLst>
              </a:tr>
              <a:tr h="1661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84.660.500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10.016.871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507625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2.511.043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56603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49713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6.080.408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12095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9699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661140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534910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5.905.776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57812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17420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68028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716008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41071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247.882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0590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2695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856115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728099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63987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1294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95894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867299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53221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383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02:  APOYO ATENCIÓN CIUDADANA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50115B2-9C13-4477-8754-F9CDBAA5A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80149"/>
              </p:ext>
            </p:extLst>
          </p:nvPr>
        </p:nvGraphicFramePr>
        <p:xfrm>
          <a:off x="547184" y="1788300"/>
          <a:ext cx="7886701" cy="9356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93894037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0071058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3288421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68174211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6420531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094351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185701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1610392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82149255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902082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16889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9734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907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1769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086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32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53950"/>
            <a:ext cx="80691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824ED1-963F-4E25-8716-394AA1376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097575"/>
              </p:ext>
            </p:extLst>
          </p:nvPr>
        </p:nvGraphicFramePr>
        <p:xfrm>
          <a:off x="537887" y="1762062"/>
          <a:ext cx="8070001" cy="2323740"/>
        </p:xfrm>
        <a:graphic>
          <a:graphicData uri="http://schemas.openxmlformats.org/drawingml/2006/table">
            <a:tbl>
              <a:tblPr/>
              <a:tblGrid>
                <a:gridCol w="268552">
                  <a:extLst>
                    <a:ext uri="{9D8B030D-6E8A-4147-A177-3AD203B41FA5}">
                      <a16:colId xmlns:a16="http://schemas.microsoft.com/office/drawing/2014/main" val="1586118568"/>
                    </a:ext>
                  </a:extLst>
                </a:gridCol>
                <a:gridCol w="268552">
                  <a:extLst>
                    <a:ext uri="{9D8B030D-6E8A-4147-A177-3AD203B41FA5}">
                      <a16:colId xmlns:a16="http://schemas.microsoft.com/office/drawing/2014/main" val="1725586009"/>
                    </a:ext>
                  </a:extLst>
                </a:gridCol>
                <a:gridCol w="268552">
                  <a:extLst>
                    <a:ext uri="{9D8B030D-6E8A-4147-A177-3AD203B41FA5}">
                      <a16:colId xmlns:a16="http://schemas.microsoft.com/office/drawing/2014/main" val="331891860"/>
                    </a:ext>
                  </a:extLst>
                </a:gridCol>
                <a:gridCol w="3085667">
                  <a:extLst>
                    <a:ext uri="{9D8B030D-6E8A-4147-A177-3AD203B41FA5}">
                      <a16:colId xmlns:a16="http://schemas.microsoft.com/office/drawing/2014/main" val="282298821"/>
                    </a:ext>
                  </a:extLst>
                </a:gridCol>
                <a:gridCol w="719721">
                  <a:extLst>
                    <a:ext uri="{9D8B030D-6E8A-4147-A177-3AD203B41FA5}">
                      <a16:colId xmlns:a16="http://schemas.microsoft.com/office/drawing/2014/main" val="1937898929"/>
                    </a:ext>
                  </a:extLst>
                </a:gridCol>
                <a:gridCol w="719721">
                  <a:extLst>
                    <a:ext uri="{9D8B030D-6E8A-4147-A177-3AD203B41FA5}">
                      <a16:colId xmlns:a16="http://schemas.microsoft.com/office/drawing/2014/main" val="4154757292"/>
                    </a:ext>
                  </a:extLst>
                </a:gridCol>
                <a:gridCol w="719721">
                  <a:extLst>
                    <a:ext uri="{9D8B030D-6E8A-4147-A177-3AD203B41FA5}">
                      <a16:colId xmlns:a16="http://schemas.microsoft.com/office/drawing/2014/main" val="1791169784"/>
                    </a:ext>
                  </a:extLst>
                </a:gridCol>
                <a:gridCol w="719721">
                  <a:extLst>
                    <a:ext uri="{9D8B030D-6E8A-4147-A177-3AD203B41FA5}">
                      <a16:colId xmlns:a16="http://schemas.microsoft.com/office/drawing/2014/main" val="3159576329"/>
                    </a:ext>
                  </a:extLst>
                </a:gridCol>
                <a:gridCol w="655268">
                  <a:extLst>
                    <a:ext uri="{9D8B030D-6E8A-4147-A177-3AD203B41FA5}">
                      <a16:colId xmlns:a16="http://schemas.microsoft.com/office/drawing/2014/main" val="3142764358"/>
                    </a:ext>
                  </a:extLst>
                </a:gridCol>
                <a:gridCol w="644526">
                  <a:extLst>
                    <a:ext uri="{9D8B030D-6E8A-4147-A177-3AD203B41FA5}">
                      <a16:colId xmlns:a16="http://schemas.microsoft.com/office/drawing/2014/main" val="2974603516"/>
                    </a:ext>
                  </a:extLst>
                </a:gridCol>
              </a:tblGrid>
              <a:tr h="1264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437523"/>
                  </a:ext>
                </a:extLst>
              </a:tr>
              <a:tr h="387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459465"/>
                  </a:ext>
                </a:extLst>
              </a:tr>
              <a:tr h="1659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1.972.019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035779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577.705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397138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82.479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576009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1.040.360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098588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1.040.360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044180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302.150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53373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152.251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135853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566.517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370281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760808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446819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350330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733165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151903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76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AB24C1-B4CE-406E-864D-E846B3BCC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501923"/>
              </p:ext>
            </p:extLst>
          </p:nvPr>
        </p:nvGraphicFramePr>
        <p:xfrm>
          <a:off x="509452" y="1922003"/>
          <a:ext cx="8087009" cy="4309357"/>
        </p:xfrm>
        <a:graphic>
          <a:graphicData uri="http://schemas.openxmlformats.org/drawingml/2006/table">
            <a:tbl>
              <a:tblPr/>
              <a:tblGrid>
                <a:gridCol w="266371">
                  <a:extLst>
                    <a:ext uri="{9D8B030D-6E8A-4147-A177-3AD203B41FA5}">
                      <a16:colId xmlns:a16="http://schemas.microsoft.com/office/drawing/2014/main" val="335397879"/>
                    </a:ext>
                  </a:extLst>
                </a:gridCol>
                <a:gridCol w="266371">
                  <a:extLst>
                    <a:ext uri="{9D8B030D-6E8A-4147-A177-3AD203B41FA5}">
                      <a16:colId xmlns:a16="http://schemas.microsoft.com/office/drawing/2014/main" val="3020808758"/>
                    </a:ext>
                  </a:extLst>
                </a:gridCol>
                <a:gridCol w="266371">
                  <a:extLst>
                    <a:ext uri="{9D8B030D-6E8A-4147-A177-3AD203B41FA5}">
                      <a16:colId xmlns:a16="http://schemas.microsoft.com/office/drawing/2014/main" val="4121386641"/>
                    </a:ext>
                  </a:extLst>
                </a:gridCol>
                <a:gridCol w="3143171">
                  <a:extLst>
                    <a:ext uri="{9D8B030D-6E8A-4147-A177-3AD203B41FA5}">
                      <a16:colId xmlns:a16="http://schemas.microsoft.com/office/drawing/2014/main" val="3166184368"/>
                    </a:ext>
                  </a:extLst>
                </a:gridCol>
                <a:gridCol w="713873">
                  <a:extLst>
                    <a:ext uri="{9D8B030D-6E8A-4147-A177-3AD203B41FA5}">
                      <a16:colId xmlns:a16="http://schemas.microsoft.com/office/drawing/2014/main" val="3729487303"/>
                    </a:ext>
                  </a:extLst>
                </a:gridCol>
                <a:gridCol w="713873">
                  <a:extLst>
                    <a:ext uri="{9D8B030D-6E8A-4147-A177-3AD203B41FA5}">
                      <a16:colId xmlns:a16="http://schemas.microsoft.com/office/drawing/2014/main" val="1018586846"/>
                    </a:ext>
                  </a:extLst>
                </a:gridCol>
                <a:gridCol w="713873">
                  <a:extLst>
                    <a:ext uri="{9D8B030D-6E8A-4147-A177-3AD203B41FA5}">
                      <a16:colId xmlns:a16="http://schemas.microsoft.com/office/drawing/2014/main" val="2279471920"/>
                    </a:ext>
                  </a:extLst>
                </a:gridCol>
                <a:gridCol w="713873">
                  <a:extLst>
                    <a:ext uri="{9D8B030D-6E8A-4147-A177-3AD203B41FA5}">
                      <a16:colId xmlns:a16="http://schemas.microsoft.com/office/drawing/2014/main" val="3388109658"/>
                    </a:ext>
                  </a:extLst>
                </a:gridCol>
                <a:gridCol w="649944">
                  <a:extLst>
                    <a:ext uri="{9D8B030D-6E8A-4147-A177-3AD203B41FA5}">
                      <a16:colId xmlns:a16="http://schemas.microsoft.com/office/drawing/2014/main" val="2574260029"/>
                    </a:ext>
                  </a:extLst>
                </a:gridCol>
                <a:gridCol w="639289">
                  <a:extLst>
                    <a:ext uri="{9D8B030D-6E8A-4147-A177-3AD203B41FA5}">
                      <a16:colId xmlns:a16="http://schemas.microsoft.com/office/drawing/2014/main" val="263271816"/>
                    </a:ext>
                  </a:extLst>
                </a:gridCol>
              </a:tblGrid>
              <a:tr h="1203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94" marR="7594" marT="75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94" marR="7594" marT="75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069884"/>
                  </a:ext>
                </a:extLst>
              </a:tr>
              <a:tr h="368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752764"/>
                  </a:ext>
                </a:extLst>
              </a:tr>
              <a:tr h="1579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35.837.692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358675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11.246.469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11.246.469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1.596.559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547741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173.587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58941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16.939.494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16.939.494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51.426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376664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9.849.931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9.849.931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51.426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865356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5.691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56478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654306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543744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989.852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989.852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45.735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199147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683619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35137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88452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906941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66555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397139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46113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835992"/>
                  </a:ext>
                </a:extLst>
              </a:tr>
              <a:tr h="240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326826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012305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370440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746658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237.633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037118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237.633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906822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339693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38.302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061372"/>
                  </a:ext>
                </a:extLst>
              </a:tr>
              <a:tr h="172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191.600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716198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916151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80848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921204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970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704645-E636-4E27-B966-051639908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543078"/>
              </p:ext>
            </p:extLst>
          </p:nvPr>
        </p:nvGraphicFramePr>
        <p:xfrm>
          <a:off x="530029" y="1992937"/>
          <a:ext cx="8083942" cy="992852"/>
        </p:xfrm>
        <a:graphic>
          <a:graphicData uri="http://schemas.openxmlformats.org/drawingml/2006/table">
            <a:tbl>
              <a:tblPr/>
              <a:tblGrid>
                <a:gridCol w="266270">
                  <a:extLst>
                    <a:ext uri="{9D8B030D-6E8A-4147-A177-3AD203B41FA5}">
                      <a16:colId xmlns:a16="http://schemas.microsoft.com/office/drawing/2014/main" val="2386625625"/>
                    </a:ext>
                  </a:extLst>
                </a:gridCol>
                <a:gridCol w="266270">
                  <a:extLst>
                    <a:ext uri="{9D8B030D-6E8A-4147-A177-3AD203B41FA5}">
                      <a16:colId xmlns:a16="http://schemas.microsoft.com/office/drawing/2014/main" val="1706008343"/>
                    </a:ext>
                  </a:extLst>
                </a:gridCol>
                <a:gridCol w="266270">
                  <a:extLst>
                    <a:ext uri="{9D8B030D-6E8A-4147-A177-3AD203B41FA5}">
                      <a16:colId xmlns:a16="http://schemas.microsoft.com/office/drawing/2014/main" val="2238216819"/>
                    </a:ext>
                  </a:extLst>
                </a:gridCol>
                <a:gridCol w="3141980">
                  <a:extLst>
                    <a:ext uri="{9D8B030D-6E8A-4147-A177-3AD203B41FA5}">
                      <a16:colId xmlns:a16="http://schemas.microsoft.com/office/drawing/2014/main" val="572920071"/>
                    </a:ext>
                  </a:extLst>
                </a:gridCol>
                <a:gridCol w="713602">
                  <a:extLst>
                    <a:ext uri="{9D8B030D-6E8A-4147-A177-3AD203B41FA5}">
                      <a16:colId xmlns:a16="http://schemas.microsoft.com/office/drawing/2014/main" val="529572816"/>
                    </a:ext>
                  </a:extLst>
                </a:gridCol>
                <a:gridCol w="713602">
                  <a:extLst>
                    <a:ext uri="{9D8B030D-6E8A-4147-A177-3AD203B41FA5}">
                      <a16:colId xmlns:a16="http://schemas.microsoft.com/office/drawing/2014/main" val="1970899681"/>
                    </a:ext>
                  </a:extLst>
                </a:gridCol>
                <a:gridCol w="713602">
                  <a:extLst>
                    <a:ext uri="{9D8B030D-6E8A-4147-A177-3AD203B41FA5}">
                      <a16:colId xmlns:a16="http://schemas.microsoft.com/office/drawing/2014/main" val="2405820513"/>
                    </a:ext>
                  </a:extLst>
                </a:gridCol>
                <a:gridCol w="713602">
                  <a:extLst>
                    <a:ext uri="{9D8B030D-6E8A-4147-A177-3AD203B41FA5}">
                      <a16:colId xmlns:a16="http://schemas.microsoft.com/office/drawing/2014/main" val="3227592783"/>
                    </a:ext>
                  </a:extLst>
                </a:gridCol>
                <a:gridCol w="649697">
                  <a:extLst>
                    <a:ext uri="{9D8B030D-6E8A-4147-A177-3AD203B41FA5}">
                      <a16:colId xmlns:a16="http://schemas.microsoft.com/office/drawing/2014/main" val="2676231569"/>
                    </a:ext>
                  </a:extLst>
                </a:gridCol>
                <a:gridCol w="639047">
                  <a:extLst>
                    <a:ext uri="{9D8B030D-6E8A-4147-A177-3AD203B41FA5}">
                      <a16:colId xmlns:a16="http://schemas.microsoft.com/office/drawing/2014/main" val="254756790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062091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53576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4.026.698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4.026.698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33.778.487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10041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1.452.484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3488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86451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32.266.266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1613313,3%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1613313,3%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142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6015"/>
            <a:ext cx="8016177" cy="59617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65979" y="1266502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F7AEC5-070F-4EB9-8A00-4C66FCAD9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401603"/>
              </p:ext>
            </p:extLst>
          </p:nvPr>
        </p:nvGraphicFramePr>
        <p:xfrm>
          <a:off x="539552" y="1580447"/>
          <a:ext cx="8006994" cy="3857366"/>
        </p:xfrm>
        <a:graphic>
          <a:graphicData uri="http://schemas.openxmlformats.org/drawingml/2006/table">
            <a:tbl>
              <a:tblPr/>
              <a:tblGrid>
                <a:gridCol w="268331">
                  <a:extLst>
                    <a:ext uri="{9D8B030D-6E8A-4147-A177-3AD203B41FA5}">
                      <a16:colId xmlns:a16="http://schemas.microsoft.com/office/drawing/2014/main" val="2338207300"/>
                    </a:ext>
                  </a:extLst>
                </a:gridCol>
                <a:gridCol w="268331">
                  <a:extLst>
                    <a:ext uri="{9D8B030D-6E8A-4147-A177-3AD203B41FA5}">
                      <a16:colId xmlns:a16="http://schemas.microsoft.com/office/drawing/2014/main" val="3585583251"/>
                    </a:ext>
                  </a:extLst>
                </a:gridCol>
                <a:gridCol w="268331">
                  <a:extLst>
                    <a:ext uri="{9D8B030D-6E8A-4147-A177-3AD203B41FA5}">
                      <a16:colId xmlns:a16="http://schemas.microsoft.com/office/drawing/2014/main" val="898133816"/>
                    </a:ext>
                  </a:extLst>
                </a:gridCol>
                <a:gridCol w="3026772">
                  <a:extLst>
                    <a:ext uri="{9D8B030D-6E8A-4147-A177-3AD203B41FA5}">
                      <a16:colId xmlns:a16="http://schemas.microsoft.com/office/drawing/2014/main" val="1028898150"/>
                    </a:ext>
                  </a:extLst>
                </a:gridCol>
                <a:gridCol w="719127">
                  <a:extLst>
                    <a:ext uri="{9D8B030D-6E8A-4147-A177-3AD203B41FA5}">
                      <a16:colId xmlns:a16="http://schemas.microsoft.com/office/drawing/2014/main" val="3939386187"/>
                    </a:ext>
                  </a:extLst>
                </a:gridCol>
                <a:gridCol w="719127">
                  <a:extLst>
                    <a:ext uri="{9D8B030D-6E8A-4147-A177-3AD203B41FA5}">
                      <a16:colId xmlns:a16="http://schemas.microsoft.com/office/drawing/2014/main" val="3176885184"/>
                    </a:ext>
                  </a:extLst>
                </a:gridCol>
                <a:gridCol w="719127">
                  <a:extLst>
                    <a:ext uri="{9D8B030D-6E8A-4147-A177-3AD203B41FA5}">
                      <a16:colId xmlns:a16="http://schemas.microsoft.com/office/drawing/2014/main" val="2070059516"/>
                    </a:ext>
                  </a:extLst>
                </a:gridCol>
                <a:gridCol w="719127">
                  <a:extLst>
                    <a:ext uri="{9D8B030D-6E8A-4147-A177-3AD203B41FA5}">
                      <a16:colId xmlns:a16="http://schemas.microsoft.com/office/drawing/2014/main" val="2857300132"/>
                    </a:ext>
                  </a:extLst>
                </a:gridCol>
                <a:gridCol w="654727">
                  <a:extLst>
                    <a:ext uri="{9D8B030D-6E8A-4147-A177-3AD203B41FA5}">
                      <a16:colId xmlns:a16="http://schemas.microsoft.com/office/drawing/2014/main" val="2863341382"/>
                    </a:ext>
                  </a:extLst>
                </a:gridCol>
                <a:gridCol w="643994">
                  <a:extLst>
                    <a:ext uri="{9D8B030D-6E8A-4147-A177-3AD203B41FA5}">
                      <a16:colId xmlns:a16="http://schemas.microsoft.com/office/drawing/2014/main" val="3104950365"/>
                    </a:ext>
                  </a:extLst>
                </a:gridCol>
              </a:tblGrid>
              <a:tr h="237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396771"/>
                  </a:ext>
                </a:extLst>
              </a:tr>
              <a:tr h="3906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364045"/>
                  </a:ext>
                </a:extLst>
              </a:tr>
              <a:tr h="167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7.459.249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101271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726.406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65659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266956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193880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914025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206230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6.662.323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619442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6.662.323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599357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605827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220182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762294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779816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509045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005913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299945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6.131.787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462075"/>
                  </a:ext>
                </a:extLst>
              </a:tr>
              <a:tr h="255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070855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134157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49654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012738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12962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909154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595190"/>
                  </a:ext>
                </a:extLst>
              </a:tr>
              <a:tr h="127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668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FEBREROR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042BCDF-9363-4BA9-B4B1-3A34D7074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727918"/>
              </p:ext>
            </p:extLst>
          </p:nvPr>
        </p:nvGraphicFramePr>
        <p:xfrm>
          <a:off x="566623" y="1717723"/>
          <a:ext cx="7965817" cy="3341711"/>
        </p:xfrm>
        <a:graphic>
          <a:graphicData uri="http://schemas.openxmlformats.org/drawingml/2006/table">
            <a:tbl>
              <a:tblPr/>
              <a:tblGrid>
                <a:gridCol w="266951">
                  <a:extLst>
                    <a:ext uri="{9D8B030D-6E8A-4147-A177-3AD203B41FA5}">
                      <a16:colId xmlns:a16="http://schemas.microsoft.com/office/drawing/2014/main" val="2550574664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1846869683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291416663"/>
                    </a:ext>
                  </a:extLst>
                </a:gridCol>
                <a:gridCol w="3011206">
                  <a:extLst>
                    <a:ext uri="{9D8B030D-6E8A-4147-A177-3AD203B41FA5}">
                      <a16:colId xmlns:a16="http://schemas.microsoft.com/office/drawing/2014/main" val="520307913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3738354191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20336002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1886858875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3895540509"/>
                    </a:ext>
                  </a:extLst>
                </a:gridCol>
                <a:gridCol w="651360">
                  <a:extLst>
                    <a:ext uri="{9D8B030D-6E8A-4147-A177-3AD203B41FA5}">
                      <a16:colId xmlns:a16="http://schemas.microsoft.com/office/drawing/2014/main" val="2118480728"/>
                    </a:ext>
                  </a:extLst>
                </a:gridCol>
                <a:gridCol w="640682">
                  <a:extLst>
                    <a:ext uri="{9D8B030D-6E8A-4147-A177-3AD203B41FA5}">
                      <a16:colId xmlns:a16="http://schemas.microsoft.com/office/drawing/2014/main" val="28486473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59590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0076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43.017.606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10.554.880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0015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9319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1132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33.602.465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34.716.685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6.658.239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2630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420.381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2723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420.381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1667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33.026.062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6.234.950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72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6.223.216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9257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439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2.270.691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2346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5109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992.326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992.326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4438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3359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1.248.691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060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1.253.479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4341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1.175.525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184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4666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0086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0612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50117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4689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464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FEBREROR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011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47E5FF-F758-4317-B62E-6D9E43592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905795"/>
              </p:ext>
            </p:extLst>
          </p:nvPr>
        </p:nvGraphicFramePr>
        <p:xfrm>
          <a:off x="539552" y="1829620"/>
          <a:ext cx="8064896" cy="1000767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1625841020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152018698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3215565747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676097687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401261527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11002658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648568624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120580186"/>
                    </a:ext>
                  </a:extLst>
                </a:gridCol>
                <a:gridCol w="659461">
                  <a:extLst>
                    <a:ext uri="{9D8B030D-6E8A-4147-A177-3AD203B41FA5}">
                      <a16:colId xmlns:a16="http://schemas.microsoft.com/office/drawing/2014/main" val="3980700990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3231322532"/>
                    </a:ext>
                  </a:extLst>
                </a:gridCol>
              </a:tblGrid>
              <a:tr h="1250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981313"/>
                  </a:ext>
                </a:extLst>
              </a:tr>
              <a:tr h="3752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768236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567947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755305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289999,9%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289999,9%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34642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2.899.999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289999,9%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289999,9%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39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81A3D92-5B5C-40C3-94E2-E23CD8A0A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430747"/>
              </p:ext>
            </p:extLst>
          </p:nvPr>
        </p:nvGraphicFramePr>
        <p:xfrm>
          <a:off x="516629" y="1832413"/>
          <a:ext cx="8010528" cy="2555513"/>
        </p:xfrm>
        <a:graphic>
          <a:graphicData uri="http://schemas.openxmlformats.org/drawingml/2006/table">
            <a:tbl>
              <a:tblPr/>
              <a:tblGrid>
                <a:gridCol w="268450">
                  <a:extLst>
                    <a:ext uri="{9D8B030D-6E8A-4147-A177-3AD203B41FA5}">
                      <a16:colId xmlns:a16="http://schemas.microsoft.com/office/drawing/2014/main" val="3431299353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3316586705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1323666758"/>
                    </a:ext>
                  </a:extLst>
                </a:gridCol>
                <a:gridCol w="3028107">
                  <a:extLst>
                    <a:ext uri="{9D8B030D-6E8A-4147-A177-3AD203B41FA5}">
                      <a16:colId xmlns:a16="http://schemas.microsoft.com/office/drawing/2014/main" val="3171142803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523820690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57088966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323468307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617359712"/>
                    </a:ext>
                  </a:extLst>
                </a:gridCol>
                <a:gridCol w="655017">
                  <a:extLst>
                    <a:ext uri="{9D8B030D-6E8A-4147-A177-3AD203B41FA5}">
                      <a16:colId xmlns:a16="http://schemas.microsoft.com/office/drawing/2014/main" val="3412290904"/>
                    </a:ext>
                  </a:extLst>
                </a:gridCol>
                <a:gridCol w="644278">
                  <a:extLst>
                    <a:ext uri="{9D8B030D-6E8A-4147-A177-3AD203B41FA5}">
                      <a16:colId xmlns:a16="http://schemas.microsoft.com/office/drawing/2014/main" val="3918400186"/>
                    </a:ext>
                  </a:extLst>
                </a:gridCol>
              </a:tblGrid>
              <a:tr h="125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571805"/>
                  </a:ext>
                </a:extLst>
              </a:tr>
              <a:tr h="384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972654"/>
                  </a:ext>
                </a:extLst>
              </a:tr>
              <a:tr h="164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21.739.801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3.070.023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599072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9.167.641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9.286.841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457366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4.336.641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4.268.441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365690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97451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30362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9416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998449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152393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83484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084415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240287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818403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344322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548650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81173"/>
                  </a:ext>
                </a:extLst>
              </a:tr>
              <a:tr h="125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29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597024"/>
              </p:ext>
            </p:extLst>
          </p:nvPr>
        </p:nvGraphicFramePr>
        <p:xfrm>
          <a:off x="542134" y="1974711"/>
          <a:ext cx="3944049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341898"/>
              </p:ext>
            </p:extLst>
          </p:nvPr>
        </p:nvGraphicFramePr>
        <p:xfrm>
          <a:off x="4627539" y="1991313"/>
          <a:ext cx="4004518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6" y="811484"/>
            <a:ext cx="80134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41983" y="1459345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0ADAC21-FB69-4BB4-A4A0-27982FFD3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810048"/>
              </p:ext>
            </p:extLst>
          </p:nvPr>
        </p:nvGraphicFramePr>
        <p:xfrm>
          <a:off x="558273" y="1779069"/>
          <a:ext cx="7971867" cy="2192009"/>
        </p:xfrm>
        <a:graphic>
          <a:graphicData uri="http://schemas.openxmlformats.org/drawingml/2006/table">
            <a:tbl>
              <a:tblPr/>
              <a:tblGrid>
                <a:gridCol w="267154">
                  <a:extLst>
                    <a:ext uri="{9D8B030D-6E8A-4147-A177-3AD203B41FA5}">
                      <a16:colId xmlns:a16="http://schemas.microsoft.com/office/drawing/2014/main" val="925139834"/>
                    </a:ext>
                  </a:extLst>
                </a:gridCol>
                <a:gridCol w="267154">
                  <a:extLst>
                    <a:ext uri="{9D8B030D-6E8A-4147-A177-3AD203B41FA5}">
                      <a16:colId xmlns:a16="http://schemas.microsoft.com/office/drawing/2014/main" val="1210503925"/>
                    </a:ext>
                  </a:extLst>
                </a:gridCol>
                <a:gridCol w="267154">
                  <a:extLst>
                    <a:ext uri="{9D8B030D-6E8A-4147-A177-3AD203B41FA5}">
                      <a16:colId xmlns:a16="http://schemas.microsoft.com/office/drawing/2014/main" val="4134645023"/>
                    </a:ext>
                  </a:extLst>
                </a:gridCol>
                <a:gridCol w="3013493">
                  <a:extLst>
                    <a:ext uri="{9D8B030D-6E8A-4147-A177-3AD203B41FA5}">
                      <a16:colId xmlns:a16="http://schemas.microsoft.com/office/drawing/2014/main" val="4183236066"/>
                    </a:ext>
                  </a:extLst>
                </a:gridCol>
                <a:gridCol w="715972">
                  <a:extLst>
                    <a:ext uri="{9D8B030D-6E8A-4147-A177-3AD203B41FA5}">
                      <a16:colId xmlns:a16="http://schemas.microsoft.com/office/drawing/2014/main" val="2038298111"/>
                    </a:ext>
                  </a:extLst>
                </a:gridCol>
                <a:gridCol w="715972">
                  <a:extLst>
                    <a:ext uri="{9D8B030D-6E8A-4147-A177-3AD203B41FA5}">
                      <a16:colId xmlns:a16="http://schemas.microsoft.com/office/drawing/2014/main" val="210787802"/>
                    </a:ext>
                  </a:extLst>
                </a:gridCol>
                <a:gridCol w="715972">
                  <a:extLst>
                    <a:ext uri="{9D8B030D-6E8A-4147-A177-3AD203B41FA5}">
                      <a16:colId xmlns:a16="http://schemas.microsoft.com/office/drawing/2014/main" val="2068017237"/>
                    </a:ext>
                  </a:extLst>
                </a:gridCol>
                <a:gridCol w="715972">
                  <a:extLst>
                    <a:ext uri="{9D8B030D-6E8A-4147-A177-3AD203B41FA5}">
                      <a16:colId xmlns:a16="http://schemas.microsoft.com/office/drawing/2014/main" val="3874146247"/>
                    </a:ext>
                  </a:extLst>
                </a:gridCol>
                <a:gridCol w="651855">
                  <a:extLst>
                    <a:ext uri="{9D8B030D-6E8A-4147-A177-3AD203B41FA5}">
                      <a16:colId xmlns:a16="http://schemas.microsoft.com/office/drawing/2014/main" val="2428909661"/>
                    </a:ext>
                  </a:extLst>
                </a:gridCol>
                <a:gridCol w="641169">
                  <a:extLst>
                    <a:ext uri="{9D8B030D-6E8A-4147-A177-3AD203B41FA5}">
                      <a16:colId xmlns:a16="http://schemas.microsoft.com/office/drawing/2014/main" val="2679776045"/>
                    </a:ext>
                  </a:extLst>
                </a:gridCol>
              </a:tblGrid>
              <a:tr h="126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540802"/>
                  </a:ext>
                </a:extLst>
              </a:tr>
              <a:tr h="3863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057239"/>
                  </a:ext>
                </a:extLst>
              </a:tr>
              <a:tr h="1655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89936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1.438.227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269743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475036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629715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122766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728950"/>
                  </a:ext>
                </a:extLst>
              </a:tr>
              <a:tr h="252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609555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1.158.493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70391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075180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79094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699800"/>
                  </a:ext>
                </a:extLst>
              </a:tr>
              <a:tr h="12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859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55F2A41-5A39-46E0-96AE-50B88BFFF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359498"/>
              </p:ext>
            </p:extLst>
          </p:nvPr>
        </p:nvGraphicFramePr>
        <p:xfrm>
          <a:off x="544387" y="2008878"/>
          <a:ext cx="8060059" cy="2669461"/>
        </p:xfrm>
        <a:graphic>
          <a:graphicData uri="http://schemas.openxmlformats.org/drawingml/2006/table">
            <a:tbl>
              <a:tblPr/>
              <a:tblGrid>
                <a:gridCol w="264785">
                  <a:extLst>
                    <a:ext uri="{9D8B030D-6E8A-4147-A177-3AD203B41FA5}">
                      <a16:colId xmlns:a16="http://schemas.microsoft.com/office/drawing/2014/main" val="202886699"/>
                    </a:ext>
                  </a:extLst>
                </a:gridCol>
                <a:gridCol w="264785">
                  <a:extLst>
                    <a:ext uri="{9D8B030D-6E8A-4147-A177-3AD203B41FA5}">
                      <a16:colId xmlns:a16="http://schemas.microsoft.com/office/drawing/2014/main" val="1510303542"/>
                    </a:ext>
                  </a:extLst>
                </a:gridCol>
                <a:gridCol w="264785">
                  <a:extLst>
                    <a:ext uri="{9D8B030D-6E8A-4147-A177-3AD203B41FA5}">
                      <a16:colId xmlns:a16="http://schemas.microsoft.com/office/drawing/2014/main" val="823218946"/>
                    </a:ext>
                  </a:extLst>
                </a:gridCol>
                <a:gridCol w="3145648">
                  <a:extLst>
                    <a:ext uri="{9D8B030D-6E8A-4147-A177-3AD203B41FA5}">
                      <a16:colId xmlns:a16="http://schemas.microsoft.com/office/drawing/2014/main" val="3390775306"/>
                    </a:ext>
                  </a:extLst>
                </a:gridCol>
                <a:gridCol w="709624">
                  <a:extLst>
                    <a:ext uri="{9D8B030D-6E8A-4147-A177-3AD203B41FA5}">
                      <a16:colId xmlns:a16="http://schemas.microsoft.com/office/drawing/2014/main" val="1049169010"/>
                    </a:ext>
                  </a:extLst>
                </a:gridCol>
                <a:gridCol w="709624">
                  <a:extLst>
                    <a:ext uri="{9D8B030D-6E8A-4147-A177-3AD203B41FA5}">
                      <a16:colId xmlns:a16="http://schemas.microsoft.com/office/drawing/2014/main" val="3273898127"/>
                    </a:ext>
                  </a:extLst>
                </a:gridCol>
                <a:gridCol w="709624">
                  <a:extLst>
                    <a:ext uri="{9D8B030D-6E8A-4147-A177-3AD203B41FA5}">
                      <a16:colId xmlns:a16="http://schemas.microsoft.com/office/drawing/2014/main" val="2643804258"/>
                    </a:ext>
                  </a:extLst>
                </a:gridCol>
                <a:gridCol w="709624">
                  <a:extLst>
                    <a:ext uri="{9D8B030D-6E8A-4147-A177-3AD203B41FA5}">
                      <a16:colId xmlns:a16="http://schemas.microsoft.com/office/drawing/2014/main" val="1289127029"/>
                    </a:ext>
                  </a:extLst>
                </a:gridCol>
                <a:gridCol w="646076">
                  <a:extLst>
                    <a:ext uri="{9D8B030D-6E8A-4147-A177-3AD203B41FA5}">
                      <a16:colId xmlns:a16="http://schemas.microsoft.com/office/drawing/2014/main" val="546522356"/>
                    </a:ext>
                  </a:extLst>
                </a:gridCol>
                <a:gridCol w="635484">
                  <a:extLst>
                    <a:ext uri="{9D8B030D-6E8A-4147-A177-3AD203B41FA5}">
                      <a16:colId xmlns:a16="http://schemas.microsoft.com/office/drawing/2014/main" val="565153124"/>
                    </a:ext>
                  </a:extLst>
                </a:gridCol>
              </a:tblGrid>
              <a:tr h="1248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495984"/>
                  </a:ext>
                </a:extLst>
              </a:tr>
              <a:tr h="382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311424"/>
                  </a:ext>
                </a:extLst>
              </a:tr>
              <a:tr h="163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41.309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39282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49.726.461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49.726.461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41.309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052523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381290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318184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35.467.628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35.467.628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87282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0215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978114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14.057.658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14.057.658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41.309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455656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112079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483.349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483.349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17872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785151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102.374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102.374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04213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2.870.350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2.870.350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41.309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44003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260113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888009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360279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200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287322"/>
              </p:ext>
            </p:extLst>
          </p:nvPr>
        </p:nvGraphicFramePr>
        <p:xfrm>
          <a:off x="611559" y="1988840"/>
          <a:ext cx="7848873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436736"/>
              </p:ext>
            </p:extLst>
          </p:nvPr>
        </p:nvGraphicFramePr>
        <p:xfrm>
          <a:off x="611560" y="2276872"/>
          <a:ext cx="7488832" cy="36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E5EEFB1-96C2-4FBA-BE9C-268E6EE2C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854777"/>
              </p:ext>
            </p:extLst>
          </p:nvPr>
        </p:nvGraphicFramePr>
        <p:xfrm>
          <a:off x="539552" y="1909534"/>
          <a:ext cx="8029161" cy="1904575"/>
        </p:xfrm>
        <a:graphic>
          <a:graphicData uri="http://schemas.openxmlformats.org/drawingml/2006/table">
            <a:tbl>
              <a:tblPr/>
              <a:tblGrid>
                <a:gridCol w="287990">
                  <a:extLst>
                    <a:ext uri="{9D8B030D-6E8A-4147-A177-3AD203B41FA5}">
                      <a16:colId xmlns:a16="http://schemas.microsoft.com/office/drawing/2014/main" val="1349343640"/>
                    </a:ext>
                  </a:extLst>
                </a:gridCol>
                <a:gridCol w="3248527">
                  <a:extLst>
                    <a:ext uri="{9D8B030D-6E8A-4147-A177-3AD203B41FA5}">
                      <a16:colId xmlns:a16="http://schemas.microsoft.com/office/drawing/2014/main" val="2684431269"/>
                    </a:ext>
                  </a:extLst>
                </a:gridCol>
                <a:gridCol w="771813">
                  <a:extLst>
                    <a:ext uri="{9D8B030D-6E8A-4147-A177-3AD203B41FA5}">
                      <a16:colId xmlns:a16="http://schemas.microsoft.com/office/drawing/2014/main" val="406630652"/>
                    </a:ext>
                  </a:extLst>
                </a:gridCol>
                <a:gridCol w="771813">
                  <a:extLst>
                    <a:ext uri="{9D8B030D-6E8A-4147-A177-3AD203B41FA5}">
                      <a16:colId xmlns:a16="http://schemas.microsoft.com/office/drawing/2014/main" val="2394359902"/>
                    </a:ext>
                  </a:extLst>
                </a:gridCol>
                <a:gridCol w="771813">
                  <a:extLst>
                    <a:ext uri="{9D8B030D-6E8A-4147-A177-3AD203B41FA5}">
                      <a16:colId xmlns:a16="http://schemas.microsoft.com/office/drawing/2014/main" val="3931700351"/>
                    </a:ext>
                  </a:extLst>
                </a:gridCol>
                <a:gridCol w="771813">
                  <a:extLst>
                    <a:ext uri="{9D8B030D-6E8A-4147-A177-3AD203B41FA5}">
                      <a16:colId xmlns:a16="http://schemas.microsoft.com/office/drawing/2014/main" val="169056775"/>
                    </a:ext>
                  </a:extLst>
                </a:gridCol>
                <a:gridCol w="702696">
                  <a:extLst>
                    <a:ext uri="{9D8B030D-6E8A-4147-A177-3AD203B41FA5}">
                      <a16:colId xmlns:a16="http://schemas.microsoft.com/office/drawing/2014/main" val="3621831731"/>
                    </a:ext>
                  </a:extLst>
                </a:gridCol>
                <a:gridCol w="702696">
                  <a:extLst>
                    <a:ext uri="{9D8B030D-6E8A-4147-A177-3AD203B41FA5}">
                      <a16:colId xmlns:a16="http://schemas.microsoft.com/office/drawing/2014/main" val="3685869976"/>
                    </a:ext>
                  </a:extLst>
                </a:gridCol>
              </a:tblGrid>
              <a:tr h="134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164367"/>
                  </a:ext>
                </a:extLst>
              </a:tr>
              <a:tr h="412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544506"/>
                  </a:ext>
                </a:extLst>
              </a:tr>
              <a:tr h="14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759.083.844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760.291.115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1.207.271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132.412.638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464142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79.679.012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80.874.632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11.139.640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184694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14.534.111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14.413.743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-120.368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907.614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53349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22842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537.891.693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538.023.661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51.250.910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50724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179155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628088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530.533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05369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5.504.981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5.504.981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68.509.348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483855"/>
                  </a:ext>
                </a:extLst>
              </a:tr>
              <a:tr h="13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765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93CEF0-B244-4A89-ACC3-78F08A9CE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754406"/>
              </p:ext>
            </p:extLst>
          </p:nvPr>
        </p:nvGraphicFramePr>
        <p:xfrm>
          <a:off x="575867" y="1833688"/>
          <a:ext cx="7989489" cy="2723660"/>
        </p:xfrm>
        <a:graphic>
          <a:graphicData uri="http://schemas.openxmlformats.org/drawingml/2006/table">
            <a:tbl>
              <a:tblPr/>
              <a:tblGrid>
                <a:gridCol w="277028">
                  <a:extLst>
                    <a:ext uri="{9D8B030D-6E8A-4147-A177-3AD203B41FA5}">
                      <a16:colId xmlns:a16="http://schemas.microsoft.com/office/drawing/2014/main" val="1708858301"/>
                    </a:ext>
                  </a:extLst>
                </a:gridCol>
                <a:gridCol w="277028">
                  <a:extLst>
                    <a:ext uri="{9D8B030D-6E8A-4147-A177-3AD203B41FA5}">
                      <a16:colId xmlns:a16="http://schemas.microsoft.com/office/drawing/2014/main" val="1847693830"/>
                    </a:ext>
                  </a:extLst>
                </a:gridCol>
                <a:gridCol w="3124877">
                  <a:extLst>
                    <a:ext uri="{9D8B030D-6E8A-4147-A177-3AD203B41FA5}">
                      <a16:colId xmlns:a16="http://schemas.microsoft.com/office/drawing/2014/main" val="4118420675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2677641280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403283356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913885076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2691404994"/>
                    </a:ext>
                  </a:extLst>
                </a:gridCol>
                <a:gridCol w="675949">
                  <a:extLst>
                    <a:ext uri="{9D8B030D-6E8A-4147-A177-3AD203B41FA5}">
                      <a16:colId xmlns:a16="http://schemas.microsoft.com/office/drawing/2014/main" val="3055418931"/>
                    </a:ext>
                  </a:extLst>
                </a:gridCol>
                <a:gridCol w="664867">
                  <a:extLst>
                    <a:ext uri="{9D8B030D-6E8A-4147-A177-3AD203B41FA5}">
                      <a16:colId xmlns:a16="http://schemas.microsoft.com/office/drawing/2014/main" val="269357581"/>
                    </a:ext>
                  </a:extLst>
                </a:gridCol>
              </a:tblGrid>
              <a:tr h="165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39229"/>
                  </a:ext>
                </a:extLst>
              </a:tr>
              <a:tr h="4056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874807"/>
                  </a:ext>
                </a:extLst>
              </a:tr>
              <a:tr h="17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421.754.917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421.754.917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63.463.833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052210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199.238.624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371.675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28.460.492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49559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Atención Ciudadana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572118"/>
                  </a:ext>
                </a:extLst>
              </a:tr>
              <a:tr h="157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222.516.293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-371.675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35.003.341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897351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84.660.500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10.016.871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950223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1.972.019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324908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35.837.692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519248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29.220.033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7.459.249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60375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43.017.606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1.114.220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10.554.880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96727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21.739.801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3.070.023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66865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55.728.911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55.677.911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693704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5.950.950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07316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577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A40F475-F9CE-419D-952E-C06ADBC55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353369"/>
              </p:ext>
            </p:extLst>
          </p:nvPr>
        </p:nvGraphicFramePr>
        <p:xfrm>
          <a:off x="552565" y="1805652"/>
          <a:ext cx="8012062" cy="3734558"/>
        </p:xfrm>
        <a:graphic>
          <a:graphicData uri="http://schemas.openxmlformats.org/drawingml/2006/table">
            <a:tbl>
              <a:tblPr/>
              <a:tblGrid>
                <a:gridCol w="268501">
                  <a:extLst>
                    <a:ext uri="{9D8B030D-6E8A-4147-A177-3AD203B41FA5}">
                      <a16:colId xmlns:a16="http://schemas.microsoft.com/office/drawing/2014/main" val="2150143482"/>
                    </a:ext>
                  </a:extLst>
                </a:gridCol>
                <a:gridCol w="268501">
                  <a:extLst>
                    <a:ext uri="{9D8B030D-6E8A-4147-A177-3AD203B41FA5}">
                      <a16:colId xmlns:a16="http://schemas.microsoft.com/office/drawing/2014/main" val="3364019421"/>
                    </a:ext>
                  </a:extLst>
                </a:gridCol>
                <a:gridCol w="268501">
                  <a:extLst>
                    <a:ext uri="{9D8B030D-6E8A-4147-A177-3AD203B41FA5}">
                      <a16:colId xmlns:a16="http://schemas.microsoft.com/office/drawing/2014/main" val="4201282633"/>
                    </a:ext>
                  </a:extLst>
                </a:gridCol>
                <a:gridCol w="3028687">
                  <a:extLst>
                    <a:ext uri="{9D8B030D-6E8A-4147-A177-3AD203B41FA5}">
                      <a16:colId xmlns:a16="http://schemas.microsoft.com/office/drawing/2014/main" val="2640130158"/>
                    </a:ext>
                  </a:extLst>
                </a:gridCol>
                <a:gridCol w="719582">
                  <a:extLst>
                    <a:ext uri="{9D8B030D-6E8A-4147-A177-3AD203B41FA5}">
                      <a16:colId xmlns:a16="http://schemas.microsoft.com/office/drawing/2014/main" val="2113233119"/>
                    </a:ext>
                  </a:extLst>
                </a:gridCol>
                <a:gridCol w="719582">
                  <a:extLst>
                    <a:ext uri="{9D8B030D-6E8A-4147-A177-3AD203B41FA5}">
                      <a16:colId xmlns:a16="http://schemas.microsoft.com/office/drawing/2014/main" val="2556542333"/>
                    </a:ext>
                  </a:extLst>
                </a:gridCol>
                <a:gridCol w="719582">
                  <a:extLst>
                    <a:ext uri="{9D8B030D-6E8A-4147-A177-3AD203B41FA5}">
                      <a16:colId xmlns:a16="http://schemas.microsoft.com/office/drawing/2014/main" val="2120869196"/>
                    </a:ext>
                  </a:extLst>
                </a:gridCol>
                <a:gridCol w="719582">
                  <a:extLst>
                    <a:ext uri="{9D8B030D-6E8A-4147-A177-3AD203B41FA5}">
                      <a16:colId xmlns:a16="http://schemas.microsoft.com/office/drawing/2014/main" val="1159563211"/>
                    </a:ext>
                  </a:extLst>
                </a:gridCol>
                <a:gridCol w="655142">
                  <a:extLst>
                    <a:ext uri="{9D8B030D-6E8A-4147-A177-3AD203B41FA5}">
                      <a16:colId xmlns:a16="http://schemas.microsoft.com/office/drawing/2014/main" val="1538651793"/>
                    </a:ext>
                  </a:extLst>
                </a:gridCol>
                <a:gridCol w="644402">
                  <a:extLst>
                    <a:ext uri="{9D8B030D-6E8A-4147-A177-3AD203B41FA5}">
                      <a16:colId xmlns:a16="http://schemas.microsoft.com/office/drawing/2014/main" val="272478819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259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29766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199.238.624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28.460.492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233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23.449.168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24.419.350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3.268.814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3444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2.677.728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2.689.798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2286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345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2211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171.137.252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170.526.675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-610.577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19.905.324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7688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128.039.161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127.662.753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17.051.360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7748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126.383.863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126.007.455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16.637.536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5649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4580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43.091.591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42.857.422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2.853.964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9115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8616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5.638.656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204.005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6629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223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2.091.114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1144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4464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911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9197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1.082.375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5139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168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2049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11.066.762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403.328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749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4389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7336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6407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88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D7BF7D-00C6-4130-9132-53C373B8B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929097"/>
              </p:ext>
            </p:extLst>
          </p:nvPr>
        </p:nvGraphicFramePr>
        <p:xfrm>
          <a:off x="547184" y="1788300"/>
          <a:ext cx="8017440" cy="1014911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1141764559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998042107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2767634682"/>
                    </a:ext>
                  </a:extLst>
                </a:gridCol>
                <a:gridCol w="3030721">
                  <a:extLst>
                    <a:ext uri="{9D8B030D-6E8A-4147-A177-3AD203B41FA5}">
                      <a16:colId xmlns:a16="http://schemas.microsoft.com/office/drawing/2014/main" val="324142528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201395705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442962650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341115749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933863204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852821350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415643876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332678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6124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1.471.763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5.137.781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34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618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830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4.934.684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197387,4%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197387,4%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14934" y="1564290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A1196D7-3CA9-4EC9-9AE8-1C7F89593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11109"/>
              </p:ext>
            </p:extLst>
          </p:nvPr>
        </p:nvGraphicFramePr>
        <p:xfrm>
          <a:off x="523878" y="1915284"/>
          <a:ext cx="8114132" cy="3353966"/>
        </p:xfrm>
        <a:graphic>
          <a:graphicData uri="http://schemas.openxmlformats.org/drawingml/2006/table">
            <a:tbl>
              <a:tblPr/>
              <a:tblGrid>
                <a:gridCol w="271922">
                  <a:extLst>
                    <a:ext uri="{9D8B030D-6E8A-4147-A177-3AD203B41FA5}">
                      <a16:colId xmlns:a16="http://schemas.microsoft.com/office/drawing/2014/main" val="3288286755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2260001128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2673378167"/>
                    </a:ext>
                  </a:extLst>
                </a:gridCol>
                <a:gridCol w="3067271">
                  <a:extLst>
                    <a:ext uri="{9D8B030D-6E8A-4147-A177-3AD203B41FA5}">
                      <a16:colId xmlns:a16="http://schemas.microsoft.com/office/drawing/2014/main" val="3673170701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352270576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2456245769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3563123840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3321255940"/>
                    </a:ext>
                  </a:extLst>
                </a:gridCol>
                <a:gridCol w="663488">
                  <a:extLst>
                    <a:ext uri="{9D8B030D-6E8A-4147-A177-3AD203B41FA5}">
                      <a16:colId xmlns:a16="http://schemas.microsoft.com/office/drawing/2014/main" val="307771645"/>
                    </a:ext>
                  </a:extLst>
                </a:gridCol>
                <a:gridCol w="652611">
                  <a:extLst>
                    <a:ext uri="{9D8B030D-6E8A-4147-A177-3AD203B41FA5}">
                      <a16:colId xmlns:a16="http://schemas.microsoft.com/office/drawing/2014/main" val="219917295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5246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71828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222.516.293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35.003.341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26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222.886.968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10.977.295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310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8072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9714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9.236.905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5162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6553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915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4219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0650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733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144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146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8.981.280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5718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147.522.658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147.150.983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1.240.249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2407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87.000.816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86.889.537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-111.279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091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5052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20929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7403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341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5.030.457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7425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6975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1.843.620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1.624.109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53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5733</TotalTime>
  <Words>4955</Words>
  <Application>Microsoft Office PowerPoint</Application>
  <PresentationFormat>Presentación en pantalla (4:3)</PresentationFormat>
  <Paragraphs>2772</Paragraphs>
  <Slides>21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Calibri</vt:lpstr>
      <vt:lpstr>2_Tema de Office</vt:lpstr>
      <vt:lpstr>EJECUCIÓN ACUMULADA DE GASTOS PRESUPUESTARIOS AL MES DE FEBRERO DE 2021 PARTIDA 21:  MINISTERIO DE DESARROLLO SOCIAL</vt:lpstr>
      <vt:lpstr>EJECUCIÓN ACUMULADA DE GASTOS A FEBRERO DE 2021  PARTIDA 21 MINISTERIO DE DESARROLLO SOCIAL</vt:lpstr>
      <vt:lpstr>Presentación de PowerPoint</vt:lpstr>
      <vt:lpstr>Presentación de PowerPoint</vt:lpstr>
      <vt:lpstr>EJECUCIÓN ACUMULADA DE GASTOS A FEBRERO DE 2021  PARTIDA 21 MINISTERIO DE DESARROLLO SOCIAL</vt:lpstr>
      <vt:lpstr>EJECUCIÓN ACUMULADA DE GASTOS A FEBRERO DE 2021  PARTIDA 2I RESUMEN POR CAPÍTULOS</vt:lpstr>
      <vt:lpstr>EJECUCIÓN ACUMULADA DE GASTOS A FEBRERO DE 2021  PARTIDA 21. CAPÍTULO 01. PROGRAMA 01:  SUBSECRETARÍA DE SERVICIOS SOCIALES</vt:lpstr>
      <vt:lpstr>EJECUCIÓN ACUMULADA DE GASTOS A FEBRERO DE 2021  PARTIDA 21. CAPÍTULO 01. PROGRAMA 01:  SUBSECRETARÍA DE SERVICIOS SOCIALES</vt:lpstr>
      <vt:lpstr>EJECUCIÓN ACUMULADA DE GASTOS A FEBRERO DE 2021  PARTIDA 21. CAPÍTULO 01. PROGRAMA 05:  INGRESO ÉTICO FAMILIAR Y SISTEMA CHILE SOLIDARIO</vt:lpstr>
      <vt:lpstr>EJECUCIÓN ACUMULADA DE GASTOS A FEBRERO DE 2021  PARTIDA 21. CAPÍTULO 01. PROGRAMA 05:  INGRESO ÉTICO FAMILIAR Y SISTEMA CHILE SOLIDARIO</vt:lpstr>
      <vt:lpstr>EJECUCIÓN ACUMULADA DE GASTOS A FEBRERO DE 2021  PARTIDA 21. CAPÍTULO 02. PROGRAMA 01:  FONDO DE SOLIDARIDAD E INVERSIÓN SOCIAL</vt:lpstr>
      <vt:lpstr>EJECUCIÓN ACUMULADA DE GASTOS A FEBRERO DE 2021  PARTIDA 21. CAPÍTULO 01. PROGRAMA 02:  APOYO ATENCIÓN CIUDADANA</vt:lpstr>
      <vt:lpstr>EJECUCIÓN ACUMULADA DE GASTOS A FEBRERO DE 2021  PARTIDA 21. CAPÍTULO 05. PROGRAMA 01:  INSTITUTO NACIONAL DE LA JUVENTUD</vt:lpstr>
      <vt:lpstr>EJECUCIÓN ACUMULADA DE GASTOS A FEBRERO DE 2021  PARTIDA 21. CAPÍTULO 06. PROGRAMA 01:  CORPORACIÓN NACIONAL DE DESARROLLO INDÍGENA</vt:lpstr>
      <vt:lpstr>EJECUCIÓN ACUMULADA DE GASTOS A FEBRERO DE 2021  PARTIDA 21. CAPÍTULO 06. PROGRAMA 01:  CORPORACIÓN NACIONAL DE DESARROLLO INDÍGENA</vt:lpstr>
      <vt:lpstr>EJECUCIÓN ACUMULADA DE GASTOS A FEBRERO DE 2021  PARTIDA 21. CAPÍTULO 07. PROGRAMA 01:  SERVICIO NACIONAL DE LA DISCAPACIDAD</vt:lpstr>
      <vt:lpstr>EJECUCIÓN ACUMULADA DE GASTOS A FEBRERO DE 2021  PARTIDA 21. CAPÍTULO 08. PROGRAMA 01:  SERVICIO NACIONAL DEL ADULTO FEBREROR</vt:lpstr>
      <vt:lpstr>EJECUCIÓN ACUMULADA DE GASTOS A FEBRERO DE 2021  PARTIDA 21. CAPÍTULO 08. PROGRAMA 01:  SERVICIO NACIONAL DEL ADULTO FEBREROR</vt:lpstr>
      <vt:lpstr>EJECUCIÓN ACUMULADA DE GASTOS A FEBRERO DE 2021  PARTIDA 21. CAPÍTULO 09. PROGRAMA 01:  SUBSECRETARÍA DE EVALUACIÓN SOCIAL</vt:lpstr>
      <vt:lpstr>EJECUCIÓN ACUMULADA DE GASTOS A FEBRERO DE 2021  PARTIDA 21. CAPÍTULO 10. PROGRAMA 01:  SUBSECRETARÍA DE LA NIÑEZ</vt:lpstr>
      <vt:lpstr>EJECUCIÓN ACUMULADA DE GASTOS A FEBRERO DE 2021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353</cp:revision>
  <cp:lastPrinted>2019-10-14T14:51:48Z</cp:lastPrinted>
  <dcterms:created xsi:type="dcterms:W3CDTF">2016-06-23T13:38:47Z</dcterms:created>
  <dcterms:modified xsi:type="dcterms:W3CDTF">2021-04-14T20:59:06Z</dcterms:modified>
</cp:coreProperties>
</file>