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7"/>
  </p:notesMasterIdLst>
  <p:sldIdLst>
    <p:sldId id="257" r:id="rId2"/>
    <p:sldId id="258" r:id="rId3"/>
    <p:sldId id="259" r:id="rId4"/>
    <p:sldId id="260" r:id="rId5"/>
    <p:sldId id="261" r:id="rId6"/>
    <p:sldId id="262" r:id="rId7"/>
    <p:sldId id="301" r:id="rId8"/>
    <p:sldId id="263" r:id="rId9"/>
    <p:sldId id="264" r:id="rId10"/>
    <p:sldId id="284" r:id="rId11"/>
    <p:sldId id="265" r:id="rId12"/>
    <p:sldId id="266" r:id="rId13"/>
    <p:sldId id="267" r:id="rId14"/>
    <p:sldId id="268" r:id="rId15"/>
    <p:sldId id="285" r:id="rId16"/>
    <p:sldId id="269" r:id="rId17"/>
    <p:sldId id="286" r:id="rId18"/>
    <p:sldId id="270" r:id="rId19"/>
    <p:sldId id="287" r:id="rId20"/>
    <p:sldId id="271" r:id="rId21"/>
    <p:sldId id="288" r:id="rId22"/>
    <p:sldId id="272" r:id="rId23"/>
    <p:sldId id="289" r:id="rId24"/>
    <p:sldId id="273" r:id="rId25"/>
    <p:sldId id="290" r:id="rId26"/>
    <p:sldId id="274" r:id="rId27"/>
    <p:sldId id="291" r:id="rId28"/>
    <p:sldId id="275" r:id="rId29"/>
    <p:sldId id="292" r:id="rId30"/>
    <p:sldId id="276" r:id="rId31"/>
    <p:sldId id="293" r:id="rId32"/>
    <p:sldId id="277" r:id="rId33"/>
    <p:sldId id="294" r:id="rId34"/>
    <p:sldId id="278" r:id="rId35"/>
    <p:sldId id="295" r:id="rId36"/>
    <p:sldId id="279" r:id="rId37"/>
    <p:sldId id="296" r:id="rId38"/>
    <p:sldId id="280" r:id="rId39"/>
    <p:sldId id="297" r:id="rId40"/>
    <p:sldId id="281" r:id="rId41"/>
    <p:sldId id="298" r:id="rId42"/>
    <p:sldId id="282" r:id="rId43"/>
    <p:sldId id="299" r:id="rId44"/>
    <p:sldId id="283" r:id="rId45"/>
    <p:sldId id="300" r:id="rId4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Vigente por Subtítulos de 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6619200702216663"/>
          <c:y val="2.297268017620672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62902183955979E-2"/>
          <c:y val="0.2514893768360256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3AD-4256-8DCC-E2EB8F0FA5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3AD-4256-8DCC-E2EB8F0FA5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3AD-4256-8DCC-E2EB8F0FA5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3AD-4256-8DCC-E2EB8F0FA5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3AD-4256-8DCC-E2EB8F0FA54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18'!$C$59:$C$64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ADQUISICIÓN DE ACTIVOS FINANCIEROS</c:v>
                </c:pt>
                <c:pt idx="5">
                  <c:v>OTROS</c:v>
                </c:pt>
              </c:strCache>
            </c:strRef>
          </c:cat>
          <c:val>
            <c:numRef>
              <c:f>'Partida 18'!$D$59:$D$64</c:f>
              <c:numCache>
                <c:formatCode>_-* #,##0_-;\-* #,##0_-;_-* "-"??_-;_-@_-</c:formatCode>
                <c:ptCount val="6"/>
                <c:pt idx="0">
                  <c:v>157760117</c:v>
                </c:pt>
                <c:pt idx="1">
                  <c:v>600298724</c:v>
                </c:pt>
                <c:pt idx="2">
                  <c:v>1105664968</c:v>
                </c:pt>
                <c:pt idx="3">
                  <c:v>1793097028</c:v>
                </c:pt>
                <c:pt idx="4" formatCode="#,##0">
                  <c:v>361710398</c:v>
                </c:pt>
                <c:pt idx="5" formatCode="#,##0">
                  <c:v>31174032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AD-4256-8DCC-E2EB8F0FA5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432697014194808E-2"/>
          <c:y val="0.74302742165242175"/>
          <c:w val="0.85970008421844468"/>
          <c:h val="0.2307695868945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00-457A-9F9C-9BB07444D8ED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00-457A-9F9C-9BB07444D8ED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00-457A-9F9C-9BB07444D8ED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00-457A-9F9C-9BB07444D8ED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00-457A-9F9C-9BB07444D8E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00-457A-9F9C-9BB07444D8E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499328"/>
        <c:axId val="152502272"/>
      </c:barChart>
      <c:catAx>
        <c:axId val="15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502272"/>
        <c:crosses val="autoZero"/>
        <c:auto val="1"/>
        <c:lblAlgn val="ctr"/>
        <c:lblOffset val="100"/>
        <c:noMultiLvlLbl val="0"/>
      </c:catAx>
      <c:valAx>
        <c:axId val="15250227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499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Mensual 2019- 2020 - 2021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  <c:pt idx="3">
                  <c:v>7.8498085943766199E-2</c:v>
                </c:pt>
                <c:pt idx="4">
                  <c:v>7.5914985020447023E-2</c:v>
                </c:pt>
                <c:pt idx="5">
                  <c:v>7.574904482239285E-2</c:v>
                </c:pt>
                <c:pt idx="6">
                  <c:v>8.001462866038081E-2</c:v>
                </c:pt>
                <c:pt idx="7">
                  <c:v>7.7628091162058127E-2</c:v>
                </c:pt>
                <c:pt idx="8">
                  <c:v>7.7678058047466955E-2</c:v>
                </c:pt>
                <c:pt idx="9">
                  <c:v>8.2171943321219618E-2</c:v>
                </c:pt>
                <c:pt idx="10">
                  <c:v>0.11747302885087628</c:v>
                </c:pt>
                <c:pt idx="11">
                  <c:v>0.12500692448886019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C2-4FA8-825F-D519533BF5AB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6.1304216727145394E-2</c:v>
                </c:pt>
                <c:pt idx="2">
                  <c:v>7.9804685949067838E-2</c:v>
                </c:pt>
                <c:pt idx="3">
                  <c:v>6.9769979158769826E-2</c:v>
                </c:pt>
                <c:pt idx="4">
                  <c:v>7.6106367321852914E-2</c:v>
                </c:pt>
                <c:pt idx="5">
                  <c:v>7.8692419264272478E-2</c:v>
                </c:pt>
                <c:pt idx="6">
                  <c:v>8.2608561353954391E-2</c:v>
                </c:pt>
                <c:pt idx="7">
                  <c:v>7.8511238664448701E-2</c:v>
                </c:pt>
                <c:pt idx="8">
                  <c:v>9.7793811859770818E-2</c:v>
                </c:pt>
                <c:pt idx="9">
                  <c:v>0.10263912172263549</c:v>
                </c:pt>
                <c:pt idx="10">
                  <c:v>0.10397317798332527</c:v>
                </c:pt>
                <c:pt idx="11">
                  <c:v>0.12642444279729104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C2-4FA8-825F-D519533BF5AB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72697883075517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C2-4FA8-825F-D519533BF5AB}"/>
                </c:ext>
              </c:extLst>
            </c:dLbl>
            <c:dLbl>
              <c:idx val="1"/>
              <c:layout>
                <c:manualLayout>
                  <c:x val="5.8309046824613275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C2-4FA8-825F-D519533BF5AB}"/>
                </c:ext>
              </c:extLst>
            </c:dLbl>
            <c:dLbl>
              <c:idx val="2"/>
              <c:layout>
                <c:manualLayout>
                  <c:x val="5.8309046824612919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C2-4FA8-825F-D519533BF5AB}"/>
                </c:ext>
              </c:extLst>
            </c:dLbl>
            <c:dLbl>
              <c:idx val="3"/>
              <c:layout>
                <c:manualLayout>
                  <c:x val="3.88726978830755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C2-4FA8-825F-D519533BF5AB}"/>
                </c:ext>
              </c:extLst>
            </c:dLbl>
            <c:dLbl>
              <c:idx val="4"/>
              <c:layout>
                <c:manualLayout>
                  <c:x val="7.77453957661510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C2-4FA8-825F-D519533BF5AB}"/>
                </c:ext>
              </c:extLst>
            </c:dLbl>
            <c:dLbl>
              <c:idx val="5"/>
              <c:layout>
                <c:manualLayout>
                  <c:x val="9.7181744707688783E-3"/>
                  <c:y val="1.1111111111111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C2-4FA8-825F-D519533BF5AB}"/>
                </c:ext>
              </c:extLst>
            </c:dLbl>
            <c:dLbl>
              <c:idx val="6"/>
              <c:layout>
                <c:manualLayout>
                  <c:x val="7.7745395766151033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AC2-4FA8-825F-D519533BF5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18'!$D$31:$E$31</c:f>
              <c:numCache>
                <c:formatCode>0.0%</c:formatCode>
                <c:ptCount val="2"/>
                <c:pt idx="0">
                  <c:v>2.4102195285677461E-2</c:v>
                </c:pt>
                <c:pt idx="1">
                  <c:v>4.8636419099542333E-2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AC2-4FA8-825F-D519533BF5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49376"/>
        <c:axId val="149361024"/>
      </c:barChart>
      <c:catAx>
        <c:axId val="133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361024"/>
        <c:crosses val="autoZero"/>
        <c:auto val="1"/>
        <c:lblAlgn val="ctr"/>
        <c:lblOffset val="100"/>
        <c:noMultiLvlLbl val="0"/>
      </c:catAx>
      <c:valAx>
        <c:axId val="14936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7493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Acumulada  2019 - 2020 - 2021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908014405176098E-2"/>
          <c:y val="5.6675865794918637E-2"/>
          <c:w val="0.90709198559482396"/>
          <c:h val="0.66360372908866161"/>
        </c:manualLayout>
      </c:layout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0.14603839860195872</c:v>
                </c:pt>
                <c:pt idx="2">
                  <c:v>0.22832520772944992</c:v>
                </c:pt>
                <c:pt idx="3">
                  <c:v>0.30607881057795905</c:v>
                </c:pt>
                <c:pt idx="4">
                  <c:v>0.38199379559840607</c:v>
                </c:pt>
                <c:pt idx="5">
                  <c:v>0.45425743800010504</c:v>
                </c:pt>
                <c:pt idx="6">
                  <c:v>0.53087199097107263</c:v>
                </c:pt>
                <c:pt idx="7">
                  <c:v>0.60562255263632192</c:v>
                </c:pt>
                <c:pt idx="8">
                  <c:v>0.66206917457197834</c:v>
                </c:pt>
                <c:pt idx="9">
                  <c:v>0.74424111789319802</c:v>
                </c:pt>
                <c:pt idx="10">
                  <c:v>0.86119549163778564</c:v>
                </c:pt>
                <c:pt idx="11">
                  <c:v>0.98396365292863741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EB-481C-A901-689816A67748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9.9193278327217943E-2</c:v>
                </c:pt>
                <c:pt idx="2">
                  <c:v>0.17840656077390146</c:v>
                </c:pt>
                <c:pt idx="3">
                  <c:v>0.2483512859683974</c:v>
                </c:pt>
                <c:pt idx="4">
                  <c:v>0.36296189140639867</c:v>
                </c:pt>
                <c:pt idx="5">
                  <c:v>0.44160072916733939</c:v>
                </c:pt>
                <c:pt idx="6">
                  <c:v>0.52367816714933224</c:v>
                </c:pt>
                <c:pt idx="7">
                  <c:v>0.60208396990131285</c:v>
                </c:pt>
                <c:pt idx="8">
                  <c:v>0.69791194985553429</c:v>
                </c:pt>
                <c:pt idx="9">
                  <c:v>0.68397113544408916</c:v>
                </c:pt>
                <c:pt idx="10">
                  <c:v>0.78723842552450918</c:v>
                </c:pt>
                <c:pt idx="11">
                  <c:v>0.97803220218396503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EB-481C-A901-689816A67748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</c:marker>
          <c:dLbls>
            <c:dLbl>
              <c:idx val="0"/>
              <c:layout>
                <c:manualLayout>
                  <c:x val="-7.8655516897597096E-3"/>
                  <c:y val="3.261969230448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EB-481C-A901-689816A67748}"/>
                </c:ext>
              </c:extLst>
            </c:dLbl>
            <c:dLbl>
              <c:idx val="1"/>
              <c:layout>
                <c:manualLayout>
                  <c:x val="-2.5380780890760749E-2"/>
                  <c:y val="2.104539194244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EB-481C-A901-689816A67748}"/>
                </c:ext>
              </c:extLst>
            </c:dLbl>
            <c:dLbl>
              <c:idx val="2"/>
              <c:layout>
                <c:manualLayout>
                  <c:x val="-3.1210563795804593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EB-481C-A901-689816A67748}"/>
                </c:ext>
              </c:extLst>
            </c:dLbl>
            <c:dLbl>
              <c:idx val="3"/>
              <c:layout>
                <c:manualLayout>
                  <c:x val="-2.4806201550387635E-2"/>
                  <c:y val="2.571166951162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EB-481C-A901-689816A67748}"/>
                </c:ext>
              </c:extLst>
            </c:dLbl>
            <c:dLbl>
              <c:idx val="4"/>
              <c:layout>
                <c:manualLayout>
                  <c:x val="-2.6873385012919897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EB-481C-A901-689816A67748}"/>
                </c:ext>
              </c:extLst>
            </c:dLbl>
            <c:dLbl>
              <c:idx val="5"/>
              <c:layout>
                <c:manualLayout>
                  <c:x val="-2.6873385012919897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EB-481C-A901-689816A67748}"/>
                </c:ext>
              </c:extLst>
            </c:dLbl>
            <c:dLbl>
              <c:idx val="6"/>
              <c:layout>
                <c:manualLayout>
                  <c:x val="-2.0671834625322998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EB-481C-A901-689816A67748}"/>
                </c:ext>
              </c:extLst>
            </c:dLbl>
            <c:dLbl>
              <c:idx val="7"/>
              <c:layout>
                <c:manualLayout>
                  <c:x val="-3.51421188630490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EB-481C-A901-689816A67748}"/>
                </c:ext>
              </c:extLst>
            </c:dLbl>
            <c:dLbl>
              <c:idx val="8"/>
              <c:layout>
                <c:manualLayout>
                  <c:x val="-4.5478036175710591E-2"/>
                  <c:y val="7.346191289036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EB-481C-A901-689816A67748}"/>
                </c:ext>
              </c:extLst>
            </c:dLbl>
            <c:dLbl>
              <c:idx val="9"/>
              <c:layout>
                <c:manualLayout>
                  <c:x val="-3.7209302325581395E-2"/>
                  <c:y val="5.142333902325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EB-481C-A901-689816A67748}"/>
                </c:ext>
              </c:extLst>
            </c:dLbl>
            <c:dLbl>
              <c:idx val="10"/>
              <c:layout>
                <c:manualLayout>
                  <c:x val="-2.6873385012919897E-2"/>
                  <c:y val="3.6730956445183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8EB-481C-A901-689816A67748}"/>
                </c:ext>
              </c:extLst>
            </c:dLbl>
            <c:dLbl>
              <c:idx val="11"/>
              <c:layout>
                <c:manualLayout>
                  <c:x val="0"/>
                  <c:y val="2.203857386711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8EB-481C-A901-689816A677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18'!$D$25:$E$25</c:f>
              <c:numCache>
                <c:formatCode>0.0%</c:formatCode>
                <c:ptCount val="2"/>
                <c:pt idx="0">
                  <c:v>2.4102195285677461E-2</c:v>
                </c:pt>
                <c:pt idx="1">
                  <c:v>7.2638850631210908E-2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8EB-481C-A901-689816A67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576"/>
        <c:axId val="149514112"/>
      </c:lineChart>
      <c:catAx>
        <c:axId val="1495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4112"/>
        <c:crosses val="autoZero"/>
        <c:auto val="1"/>
        <c:lblAlgn val="ctr"/>
        <c:lblOffset val="100"/>
        <c:noMultiLvlLbl val="0"/>
      </c:catAx>
      <c:valAx>
        <c:axId val="149514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5847-74A1-4BC9-98D4-8E9DB1820469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232D-9D70-4F41-BC1B-A09C0160B9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8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473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8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545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1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6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7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2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79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8B28F81-D235-469E-8567-E76B5F3303CD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14-04-2021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36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935422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FEBRERO DE 2021</a:t>
            </a:r>
            <a:br>
              <a:rPr lang="es-CL" sz="24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PARTIDA 18</a:t>
            </a:r>
            <a:r>
              <a:rPr lang="es-CL" sz="2400" b="1" dirty="0">
                <a:solidFill>
                  <a:prstClr val="black"/>
                </a:solidFill>
              </a:rPr>
              <a:t>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marzo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410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680349"/>
            <a:ext cx="789079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5D0C402-D704-4930-88FC-F77F7FA09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74388"/>
              </p:ext>
            </p:extLst>
          </p:nvPr>
        </p:nvGraphicFramePr>
        <p:xfrm>
          <a:off x="529320" y="1850098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5472540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0237316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1697143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350115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862035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537580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275560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8706733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90449438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89974477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16492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73838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2.905.179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2.905.179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3837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9902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735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5340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0986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1959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25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86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0" y="836712"/>
            <a:ext cx="790501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ASENTAMIENTOS PRECARIOS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557861" y="1476488"/>
            <a:ext cx="7886701" cy="259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C698792-CD67-4758-852E-14E114B11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61228"/>
              </p:ext>
            </p:extLst>
          </p:nvPr>
        </p:nvGraphicFramePr>
        <p:xfrm>
          <a:off x="557861" y="1784550"/>
          <a:ext cx="7886701" cy="15699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7539395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8516952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1575269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426854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152526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224413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849886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949510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3727664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98643555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43665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04814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1.982.373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4658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789.598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109.608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7703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3479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5638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3257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1.865.602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608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1.865.602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3547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1.865.602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29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5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552537" y="1471259"/>
            <a:ext cx="78043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E66F518-ED1C-41ED-9687-F71B242A4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0783"/>
              </p:ext>
            </p:extLst>
          </p:nvPr>
        </p:nvGraphicFramePr>
        <p:xfrm>
          <a:off x="552537" y="1759291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2001210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8506303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403957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9259054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279270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386129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786001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0212586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87845577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067129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14563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35411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776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1.791.215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1.791.215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243.247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417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826.292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22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11.134.613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11.134.613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802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712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10.583.507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10.326.132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533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919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5713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17.671.186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17.671.186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0659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1.850.725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1.850.725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167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45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07787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507592" y="1460176"/>
            <a:ext cx="7823151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0EE8D80-4AE3-4B7D-BA7B-1ABE3CEDA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311220"/>
              </p:ext>
            </p:extLst>
          </p:nvPr>
        </p:nvGraphicFramePr>
        <p:xfrm>
          <a:off x="539552" y="1786741"/>
          <a:ext cx="7886701" cy="23311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9270515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1340157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9173219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597344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360921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381794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39811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746206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3631368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1969753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1989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2812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39.783.212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2.521.935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2.340.084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7352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7.011.424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7.011.424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986.010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5880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1.859.174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4741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1027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717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55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6714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877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2470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3595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1.171.112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796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1.171.112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2460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615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313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8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732664"/>
            <a:ext cx="786932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11095" y="1335395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FF09DF1-0E75-4F61-AE48-82AE2C99B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424677"/>
              </p:ext>
            </p:extLst>
          </p:nvPr>
        </p:nvGraphicFramePr>
        <p:xfrm>
          <a:off x="527056" y="1692549"/>
          <a:ext cx="7886701" cy="347290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33826104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9946470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5405560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4085981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057044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818017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983339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4650501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3959273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1897154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06655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87659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117.431.080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8.284.111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110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3.806.145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3.806.145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4232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4410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316270,0%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316270,0%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8844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316270,0%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316270,0%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3228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7745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8990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736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7.380.535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2418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7.380.535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2728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2.450.353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307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2.450.353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2502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4.996.340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986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4.996.340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3902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1.241.077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1.241.077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182.745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0377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5268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2.753.505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2.753.505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129.635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5896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34.334.911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34.334.911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4.515.884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468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4.501.529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4.501.529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8991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327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1.745.196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1.745.196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6623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4562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03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9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621865"/>
            <a:ext cx="7869329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27056" y="1426456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C2540E4-9B4A-4647-B8E5-A546F76E7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468325"/>
              </p:ext>
            </p:extLst>
          </p:nvPr>
        </p:nvGraphicFramePr>
        <p:xfrm>
          <a:off x="540564" y="1732195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31234242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852894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481270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2602329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739155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450973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3031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275579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84034594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3659892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08311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16729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10.102.603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10.102.603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273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3.601.027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3.601.027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2454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3.601.027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3.601.027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728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728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4746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753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298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4.161.146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4.161.146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4999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953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60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764704"/>
            <a:ext cx="7952808" cy="54694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28176" y="1370190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1BC7DFE-7B15-4E96-A130-6DD2BB65D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855978"/>
              </p:ext>
            </p:extLst>
          </p:nvPr>
        </p:nvGraphicFramePr>
        <p:xfrm>
          <a:off x="528176" y="1674762"/>
          <a:ext cx="7966576" cy="3721871"/>
        </p:xfrm>
        <a:graphic>
          <a:graphicData uri="http://schemas.openxmlformats.org/drawingml/2006/table">
            <a:tbl>
              <a:tblPr/>
              <a:tblGrid>
                <a:gridCol w="266977">
                  <a:extLst>
                    <a:ext uri="{9D8B030D-6E8A-4147-A177-3AD203B41FA5}">
                      <a16:colId xmlns:a16="http://schemas.microsoft.com/office/drawing/2014/main" val="3296937641"/>
                    </a:ext>
                  </a:extLst>
                </a:gridCol>
                <a:gridCol w="266977">
                  <a:extLst>
                    <a:ext uri="{9D8B030D-6E8A-4147-A177-3AD203B41FA5}">
                      <a16:colId xmlns:a16="http://schemas.microsoft.com/office/drawing/2014/main" val="1717116670"/>
                    </a:ext>
                  </a:extLst>
                </a:gridCol>
                <a:gridCol w="266977">
                  <a:extLst>
                    <a:ext uri="{9D8B030D-6E8A-4147-A177-3AD203B41FA5}">
                      <a16:colId xmlns:a16="http://schemas.microsoft.com/office/drawing/2014/main" val="4112340466"/>
                    </a:ext>
                  </a:extLst>
                </a:gridCol>
                <a:gridCol w="3011492">
                  <a:extLst>
                    <a:ext uri="{9D8B030D-6E8A-4147-A177-3AD203B41FA5}">
                      <a16:colId xmlns:a16="http://schemas.microsoft.com/office/drawing/2014/main" val="1820572245"/>
                    </a:ext>
                  </a:extLst>
                </a:gridCol>
                <a:gridCol w="715497">
                  <a:extLst>
                    <a:ext uri="{9D8B030D-6E8A-4147-A177-3AD203B41FA5}">
                      <a16:colId xmlns:a16="http://schemas.microsoft.com/office/drawing/2014/main" val="3721406796"/>
                    </a:ext>
                  </a:extLst>
                </a:gridCol>
                <a:gridCol w="715497">
                  <a:extLst>
                    <a:ext uri="{9D8B030D-6E8A-4147-A177-3AD203B41FA5}">
                      <a16:colId xmlns:a16="http://schemas.microsoft.com/office/drawing/2014/main" val="2550371262"/>
                    </a:ext>
                  </a:extLst>
                </a:gridCol>
                <a:gridCol w="715497">
                  <a:extLst>
                    <a:ext uri="{9D8B030D-6E8A-4147-A177-3AD203B41FA5}">
                      <a16:colId xmlns:a16="http://schemas.microsoft.com/office/drawing/2014/main" val="2906767672"/>
                    </a:ext>
                  </a:extLst>
                </a:gridCol>
                <a:gridCol w="715497">
                  <a:extLst>
                    <a:ext uri="{9D8B030D-6E8A-4147-A177-3AD203B41FA5}">
                      <a16:colId xmlns:a16="http://schemas.microsoft.com/office/drawing/2014/main" val="799075704"/>
                    </a:ext>
                  </a:extLst>
                </a:gridCol>
                <a:gridCol w="651422">
                  <a:extLst>
                    <a:ext uri="{9D8B030D-6E8A-4147-A177-3AD203B41FA5}">
                      <a16:colId xmlns:a16="http://schemas.microsoft.com/office/drawing/2014/main" val="4128794213"/>
                    </a:ext>
                  </a:extLst>
                </a:gridCol>
                <a:gridCol w="640743">
                  <a:extLst>
                    <a:ext uri="{9D8B030D-6E8A-4147-A177-3AD203B41FA5}">
                      <a16:colId xmlns:a16="http://schemas.microsoft.com/office/drawing/2014/main" val="27475555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77961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24246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94.680.569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3.277.220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4.256.504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9765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3.907.035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3.907.035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512.525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7607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489.212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489.212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4813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4078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7967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0234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4452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962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29.958.952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-5.222.780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2847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29.958.952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-5.222.780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703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6554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981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593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39.968.883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3.698.296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5664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39.968.883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3.698.296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8031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34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1.320.837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140.160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2813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24298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4.296.782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4.296.782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70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19.144.934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27.644.934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2.723.946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2285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2.806.216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45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1.486.869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1.486.869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0501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2.375.506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2.375.506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3694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414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703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84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659006"/>
            <a:ext cx="7973406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01774" y="1484784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9511B8B-69D3-494E-8B21-62A0A8DB0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914879"/>
              </p:ext>
            </p:extLst>
          </p:nvPr>
        </p:nvGraphicFramePr>
        <p:xfrm>
          <a:off x="550005" y="1851687"/>
          <a:ext cx="7981385" cy="1820248"/>
        </p:xfrm>
        <a:graphic>
          <a:graphicData uri="http://schemas.openxmlformats.org/drawingml/2006/table">
            <a:tbl>
              <a:tblPr/>
              <a:tblGrid>
                <a:gridCol w="267473">
                  <a:extLst>
                    <a:ext uri="{9D8B030D-6E8A-4147-A177-3AD203B41FA5}">
                      <a16:colId xmlns:a16="http://schemas.microsoft.com/office/drawing/2014/main" val="3434488425"/>
                    </a:ext>
                  </a:extLst>
                </a:gridCol>
                <a:gridCol w="267473">
                  <a:extLst>
                    <a:ext uri="{9D8B030D-6E8A-4147-A177-3AD203B41FA5}">
                      <a16:colId xmlns:a16="http://schemas.microsoft.com/office/drawing/2014/main" val="3244440775"/>
                    </a:ext>
                  </a:extLst>
                </a:gridCol>
                <a:gridCol w="267473">
                  <a:extLst>
                    <a:ext uri="{9D8B030D-6E8A-4147-A177-3AD203B41FA5}">
                      <a16:colId xmlns:a16="http://schemas.microsoft.com/office/drawing/2014/main" val="382302810"/>
                    </a:ext>
                  </a:extLst>
                </a:gridCol>
                <a:gridCol w="3017091">
                  <a:extLst>
                    <a:ext uri="{9D8B030D-6E8A-4147-A177-3AD203B41FA5}">
                      <a16:colId xmlns:a16="http://schemas.microsoft.com/office/drawing/2014/main" val="2240028840"/>
                    </a:ext>
                  </a:extLst>
                </a:gridCol>
                <a:gridCol w="716827">
                  <a:extLst>
                    <a:ext uri="{9D8B030D-6E8A-4147-A177-3AD203B41FA5}">
                      <a16:colId xmlns:a16="http://schemas.microsoft.com/office/drawing/2014/main" val="831613964"/>
                    </a:ext>
                  </a:extLst>
                </a:gridCol>
                <a:gridCol w="716827">
                  <a:extLst>
                    <a:ext uri="{9D8B030D-6E8A-4147-A177-3AD203B41FA5}">
                      <a16:colId xmlns:a16="http://schemas.microsoft.com/office/drawing/2014/main" val="1379271229"/>
                    </a:ext>
                  </a:extLst>
                </a:gridCol>
                <a:gridCol w="716827">
                  <a:extLst>
                    <a:ext uri="{9D8B030D-6E8A-4147-A177-3AD203B41FA5}">
                      <a16:colId xmlns:a16="http://schemas.microsoft.com/office/drawing/2014/main" val="113272256"/>
                    </a:ext>
                  </a:extLst>
                </a:gridCol>
                <a:gridCol w="716827">
                  <a:extLst>
                    <a:ext uri="{9D8B030D-6E8A-4147-A177-3AD203B41FA5}">
                      <a16:colId xmlns:a16="http://schemas.microsoft.com/office/drawing/2014/main" val="4123505527"/>
                    </a:ext>
                  </a:extLst>
                </a:gridCol>
                <a:gridCol w="652633">
                  <a:extLst>
                    <a:ext uri="{9D8B030D-6E8A-4147-A177-3AD203B41FA5}">
                      <a16:colId xmlns:a16="http://schemas.microsoft.com/office/drawing/2014/main" val="2518713804"/>
                    </a:ext>
                  </a:extLst>
                </a:gridCol>
                <a:gridCol w="641934">
                  <a:extLst>
                    <a:ext uri="{9D8B030D-6E8A-4147-A177-3AD203B41FA5}">
                      <a16:colId xmlns:a16="http://schemas.microsoft.com/office/drawing/2014/main" val="2105401971"/>
                    </a:ext>
                  </a:extLst>
                </a:gridCol>
              </a:tblGrid>
              <a:tr h="1266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111214"/>
                  </a:ext>
                </a:extLst>
              </a:tr>
              <a:tr h="3877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158618"/>
                  </a:ext>
                </a:extLst>
              </a:tr>
              <a:tr h="1661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11.895.865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11.895.865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205155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273872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730824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90575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416671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751183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2.206.290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2.206.290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042965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2.206.290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2.206.290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86102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1.634.727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1.634.727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80319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595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1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40883"/>
            <a:ext cx="788900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76386" y="1358974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CF608AD-C7DD-45B0-9D46-5A1A97028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73871"/>
              </p:ext>
            </p:extLst>
          </p:nvPr>
        </p:nvGraphicFramePr>
        <p:xfrm>
          <a:off x="528176" y="1711540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06587530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555366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717435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7944376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473242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779772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501357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0336517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6822631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0572926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04263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3245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65.225.258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1.439.161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8.088.172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3445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2.992.756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6218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403.626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403.626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0675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1666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57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1917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3865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572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20.148.412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1.439.161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2668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20.148.412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1.439.161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8393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4.720.323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955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4.720.323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362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4.720.323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9099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2.803.647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518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2.803.647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444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7554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5866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097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5080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9.998.013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9.998.013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1.162.787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967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1.122.239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1.122.239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256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718.875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8162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4.531.573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4.531.573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794.689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315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661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484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630084"/>
            <a:ext cx="7889003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52281" y="1389611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6D53DA-40DC-4D87-8822-6DA067F6D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642736"/>
              </p:ext>
            </p:extLst>
          </p:nvPr>
        </p:nvGraphicFramePr>
        <p:xfrm>
          <a:off x="530478" y="1706954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2604089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6642484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8386742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5530573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22095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701081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951479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9829215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93039730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97320935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59974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0117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6.498.554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6.498.554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320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493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96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4267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5593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610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938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988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989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30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49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12" name="4 Marcador de número de diapositiva">
            <a:extLst>
              <a:ext uri="{FF2B5EF4-FFF2-40B4-BE49-F238E27FC236}">
                <a16:creationId xmlns:a16="http://schemas.microsoft.com/office/drawing/2014/main" id="{4CB03561-73B4-40AC-BF80-6C20B30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323011"/>
              </p:ext>
            </p:extLst>
          </p:nvPr>
        </p:nvGraphicFramePr>
        <p:xfrm>
          <a:off x="478643" y="2061159"/>
          <a:ext cx="4041091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0F6EE1A-0C0B-47D9-936B-04B6511EF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69205"/>
              </p:ext>
            </p:extLst>
          </p:nvPr>
        </p:nvGraphicFramePr>
        <p:xfrm>
          <a:off x="4602848" y="2061160"/>
          <a:ext cx="4145615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48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5905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385277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1A24771-36CD-49A2-AEFD-FCC750D0A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21531"/>
              </p:ext>
            </p:extLst>
          </p:nvPr>
        </p:nvGraphicFramePr>
        <p:xfrm>
          <a:off x="557672" y="1701635"/>
          <a:ext cx="7886701" cy="370918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5242786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535097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6225225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8878583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28564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87448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940367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7177742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375613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89120039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82465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16087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162.243.428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-1.861.216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9.784.587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6105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3.908.261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3.908.261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5512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363.433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090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439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741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3434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211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6390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14.828.298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-1.861.216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7561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14.828.298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-1.861.216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39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3.132.279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530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3.132.279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8593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3.132.279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0216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5.923.883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1561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5.923.883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210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3.761.968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3.761.968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1.605.510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9647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541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11.976.636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11.976.636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1.870.986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9915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48.379.102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48.379.102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863.434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7267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2.288.157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2.288.157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79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7.091.412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7.091.412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523.006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818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9.161.500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1.030.092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3830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3482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406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1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648259"/>
            <a:ext cx="788670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411706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58B2684-5950-43F0-91F7-E327EBD99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37159"/>
              </p:ext>
            </p:extLst>
          </p:nvPr>
        </p:nvGraphicFramePr>
        <p:xfrm>
          <a:off x="557673" y="1740486"/>
          <a:ext cx="7886701" cy="19330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80410299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6021448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4967067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2735786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474855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354115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575242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9695004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00599262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217584012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88883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41467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20.515.954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20.515.954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510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8366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242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08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23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546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8.518.381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8.518.381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484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8.518.381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8.518.381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714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7.986.068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7.986.068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276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360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490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704880"/>
            <a:ext cx="788186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1278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6A683CB-520A-4ADC-BE03-F83FA24ED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261059"/>
              </p:ext>
            </p:extLst>
          </p:nvPr>
        </p:nvGraphicFramePr>
        <p:xfrm>
          <a:off x="521168" y="1649816"/>
          <a:ext cx="7886701" cy="38534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68797939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930380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4025667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204787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854976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72318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530107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8824091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3260312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76970815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2496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66864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254.708.918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-3.675.129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33.606.765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8665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9.013.294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9.013.294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1.235.340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3517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770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2584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6793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093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4525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3901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50.080.462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-3.675.129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2.423.327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7784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50.080.462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-3.675.129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2.423.327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8184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13.326.441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1008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13.326.441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9147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13.326.441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233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16.507.602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645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16.507.602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737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587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11.410.584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11.410.584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4.716.065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7977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8657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12.013.480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12.013.480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2.671.570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6920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56.758.339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56.758.339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2.278.819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0765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13.169.715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13.169.715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1.134.923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912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3.261.052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3.261.052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8127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63.465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8594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25.653.013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25.653.013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4.027.240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494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43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164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594081"/>
            <a:ext cx="786242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89176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CC7180A-E538-44DE-8380-6E8CD33EC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941165"/>
              </p:ext>
            </p:extLst>
          </p:nvPr>
        </p:nvGraphicFramePr>
        <p:xfrm>
          <a:off x="525997" y="1700808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8955076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5401968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4202838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788233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229908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931333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321304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9762299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0095232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0692989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67038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85155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25.207.420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25.207.420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76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8.943.786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8.943.786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2158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8.943.786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8.943.786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1785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318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6682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700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8187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923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929.490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929.490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1004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492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635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692696"/>
            <a:ext cx="7890149" cy="55144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297613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FF7095E-8535-40BF-8E31-2FDB0023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233990"/>
              </p:ext>
            </p:extLst>
          </p:nvPr>
        </p:nvGraphicFramePr>
        <p:xfrm>
          <a:off x="531624" y="1657653"/>
          <a:ext cx="7886701" cy="38534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6910566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773532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4586394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777023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214000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269082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777960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4234413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317571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11539448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38594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42975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122.585.019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-3.703.187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9.179.607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6742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4.868.260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4.868.260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645.212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9169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401.948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455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1561200,0%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1561200,0%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173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1561200,0%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1561200,0%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270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284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9750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5213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-3.703.187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8606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-3.703.187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327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5052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322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8473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7.883.527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94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7.883.527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489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4840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8.330.315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8.330.315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1.828.304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2907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9004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11.045.108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11.045.108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1.903.580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3607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22.261.893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22.261.893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2.961.231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1772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4.121.613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4.121.613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7648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2.766.745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2.766.745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212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2.147.712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2.147.712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028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13.948.495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13.948.495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1.107.243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2500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6823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773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25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586693"/>
            <a:ext cx="7860248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344154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BF932CB-47F9-478B-8857-99BB10FBA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353832"/>
              </p:ext>
            </p:extLst>
          </p:nvPr>
        </p:nvGraphicFramePr>
        <p:xfrm>
          <a:off x="528176" y="1698208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617531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21030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0935186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049198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30631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551663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316767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6870503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35105953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64117399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4834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18282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8396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545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827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88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3180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6.883.591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6.883.591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667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6.883.591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6.883.591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60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5.894.205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5.894.205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584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96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010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692696"/>
            <a:ext cx="797786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28176" y="1340768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3654D92-8399-4F5D-878A-57EC892DA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276854"/>
              </p:ext>
            </p:extLst>
          </p:nvPr>
        </p:nvGraphicFramePr>
        <p:xfrm>
          <a:off x="528176" y="1666908"/>
          <a:ext cx="7977860" cy="3767521"/>
        </p:xfrm>
        <a:graphic>
          <a:graphicData uri="http://schemas.openxmlformats.org/drawingml/2006/table">
            <a:tbl>
              <a:tblPr/>
              <a:tblGrid>
                <a:gridCol w="267355">
                  <a:extLst>
                    <a:ext uri="{9D8B030D-6E8A-4147-A177-3AD203B41FA5}">
                      <a16:colId xmlns:a16="http://schemas.microsoft.com/office/drawing/2014/main" val="2831580259"/>
                    </a:ext>
                  </a:extLst>
                </a:gridCol>
                <a:gridCol w="267355">
                  <a:extLst>
                    <a:ext uri="{9D8B030D-6E8A-4147-A177-3AD203B41FA5}">
                      <a16:colId xmlns:a16="http://schemas.microsoft.com/office/drawing/2014/main" val="269913906"/>
                    </a:ext>
                  </a:extLst>
                </a:gridCol>
                <a:gridCol w="267355">
                  <a:extLst>
                    <a:ext uri="{9D8B030D-6E8A-4147-A177-3AD203B41FA5}">
                      <a16:colId xmlns:a16="http://schemas.microsoft.com/office/drawing/2014/main" val="812290463"/>
                    </a:ext>
                  </a:extLst>
                </a:gridCol>
                <a:gridCol w="3015759">
                  <a:extLst>
                    <a:ext uri="{9D8B030D-6E8A-4147-A177-3AD203B41FA5}">
                      <a16:colId xmlns:a16="http://schemas.microsoft.com/office/drawing/2014/main" val="4075513992"/>
                    </a:ext>
                  </a:extLst>
                </a:gridCol>
                <a:gridCol w="716510">
                  <a:extLst>
                    <a:ext uri="{9D8B030D-6E8A-4147-A177-3AD203B41FA5}">
                      <a16:colId xmlns:a16="http://schemas.microsoft.com/office/drawing/2014/main" val="3278026850"/>
                    </a:ext>
                  </a:extLst>
                </a:gridCol>
                <a:gridCol w="716510">
                  <a:extLst>
                    <a:ext uri="{9D8B030D-6E8A-4147-A177-3AD203B41FA5}">
                      <a16:colId xmlns:a16="http://schemas.microsoft.com/office/drawing/2014/main" val="362754618"/>
                    </a:ext>
                  </a:extLst>
                </a:gridCol>
                <a:gridCol w="716510">
                  <a:extLst>
                    <a:ext uri="{9D8B030D-6E8A-4147-A177-3AD203B41FA5}">
                      <a16:colId xmlns:a16="http://schemas.microsoft.com/office/drawing/2014/main" val="3875767051"/>
                    </a:ext>
                  </a:extLst>
                </a:gridCol>
                <a:gridCol w="716510">
                  <a:extLst>
                    <a:ext uri="{9D8B030D-6E8A-4147-A177-3AD203B41FA5}">
                      <a16:colId xmlns:a16="http://schemas.microsoft.com/office/drawing/2014/main" val="875273067"/>
                    </a:ext>
                  </a:extLst>
                </a:gridCol>
                <a:gridCol w="652345">
                  <a:extLst>
                    <a:ext uri="{9D8B030D-6E8A-4147-A177-3AD203B41FA5}">
                      <a16:colId xmlns:a16="http://schemas.microsoft.com/office/drawing/2014/main" val="662628260"/>
                    </a:ext>
                  </a:extLst>
                </a:gridCol>
                <a:gridCol w="641651">
                  <a:extLst>
                    <a:ext uri="{9D8B030D-6E8A-4147-A177-3AD203B41FA5}">
                      <a16:colId xmlns:a16="http://schemas.microsoft.com/office/drawing/2014/main" val="1762996517"/>
                    </a:ext>
                  </a:extLst>
                </a:gridCol>
              </a:tblGrid>
              <a:tr h="1282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486593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867552"/>
                  </a:ext>
                </a:extLst>
              </a:tr>
              <a:tr h="1683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254.519.501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3.141.044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34.583.058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92550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5.413.928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5.413.928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752.530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51598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850.542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850.542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2569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69074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935201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62777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448659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34027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35.458.829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3.141.044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2.679.421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52538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35.458.829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3.141.044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2.679.421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265331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10.684.177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290045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10.684.177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4747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10.684.177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035122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19.914.372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020727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19.914.372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693932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92.624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741283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15.431.840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15.431.840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4.564.278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016203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793703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9.625.329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9.625.329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2.579.891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60896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56.558.162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56.558.162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7.778.917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192425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13.176.278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13.176.278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001270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14.712.611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14.712.611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1.088.792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88783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19.930.264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19.930.264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3.376.272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257387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72559"/>
                  </a:ext>
                </a:extLst>
              </a:tr>
              <a:tr h="12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339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50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581897"/>
            <a:ext cx="7932256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32330" y="1412776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3907BE2-A462-4E35-935A-448A6AA19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628381"/>
              </p:ext>
            </p:extLst>
          </p:nvPr>
        </p:nvGraphicFramePr>
        <p:xfrm>
          <a:off x="532330" y="1728676"/>
          <a:ext cx="7953305" cy="1823669"/>
        </p:xfrm>
        <a:graphic>
          <a:graphicData uri="http://schemas.openxmlformats.org/drawingml/2006/table">
            <a:tbl>
              <a:tblPr/>
              <a:tblGrid>
                <a:gridCol w="266532">
                  <a:extLst>
                    <a:ext uri="{9D8B030D-6E8A-4147-A177-3AD203B41FA5}">
                      <a16:colId xmlns:a16="http://schemas.microsoft.com/office/drawing/2014/main" val="1953336755"/>
                    </a:ext>
                  </a:extLst>
                </a:gridCol>
                <a:gridCol w="266532">
                  <a:extLst>
                    <a:ext uri="{9D8B030D-6E8A-4147-A177-3AD203B41FA5}">
                      <a16:colId xmlns:a16="http://schemas.microsoft.com/office/drawing/2014/main" val="2839061018"/>
                    </a:ext>
                  </a:extLst>
                </a:gridCol>
                <a:gridCol w="266532">
                  <a:extLst>
                    <a:ext uri="{9D8B030D-6E8A-4147-A177-3AD203B41FA5}">
                      <a16:colId xmlns:a16="http://schemas.microsoft.com/office/drawing/2014/main" val="1112257744"/>
                    </a:ext>
                  </a:extLst>
                </a:gridCol>
                <a:gridCol w="3006476">
                  <a:extLst>
                    <a:ext uri="{9D8B030D-6E8A-4147-A177-3AD203B41FA5}">
                      <a16:colId xmlns:a16="http://schemas.microsoft.com/office/drawing/2014/main" val="4182171066"/>
                    </a:ext>
                  </a:extLst>
                </a:gridCol>
                <a:gridCol w="714305">
                  <a:extLst>
                    <a:ext uri="{9D8B030D-6E8A-4147-A177-3AD203B41FA5}">
                      <a16:colId xmlns:a16="http://schemas.microsoft.com/office/drawing/2014/main" val="1057274704"/>
                    </a:ext>
                  </a:extLst>
                </a:gridCol>
                <a:gridCol w="714305">
                  <a:extLst>
                    <a:ext uri="{9D8B030D-6E8A-4147-A177-3AD203B41FA5}">
                      <a16:colId xmlns:a16="http://schemas.microsoft.com/office/drawing/2014/main" val="711452318"/>
                    </a:ext>
                  </a:extLst>
                </a:gridCol>
                <a:gridCol w="714305">
                  <a:extLst>
                    <a:ext uri="{9D8B030D-6E8A-4147-A177-3AD203B41FA5}">
                      <a16:colId xmlns:a16="http://schemas.microsoft.com/office/drawing/2014/main" val="3063512676"/>
                    </a:ext>
                  </a:extLst>
                </a:gridCol>
                <a:gridCol w="714305">
                  <a:extLst>
                    <a:ext uri="{9D8B030D-6E8A-4147-A177-3AD203B41FA5}">
                      <a16:colId xmlns:a16="http://schemas.microsoft.com/office/drawing/2014/main" val="343734006"/>
                    </a:ext>
                  </a:extLst>
                </a:gridCol>
                <a:gridCol w="650337">
                  <a:extLst>
                    <a:ext uri="{9D8B030D-6E8A-4147-A177-3AD203B41FA5}">
                      <a16:colId xmlns:a16="http://schemas.microsoft.com/office/drawing/2014/main" val="1583372414"/>
                    </a:ext>
                  </a:extLst>
                </a:gridCol>
                <a:gridCol w="639676">
                  <a:extLst>
                    <a:ext uri="{9D8B030D-6E8A-4147-A177-3AD203B41FA5}">
                      <a16:colId xmlns:a16="http://schemas.microsoft.com/office/drawing/2014/main" val="12661140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89275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94944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21.113.391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21.113.391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8884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5.641.768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5.641.768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0718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5.641.768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5.641.768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6887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9666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532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2902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7.574.227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7.574.227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018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7.574.227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7.574.227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12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5.590.391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5.590.391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9512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592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319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781839"/>
            <a:ext cx="79675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412776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DD9FF82-4DA6-47D0-ADBF-DA60692FF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38256"/>
              </p:ext>
            </p:extLst>
          </p:nvPr>
        </p:nvGraphicFramePr>
        <p:xfrm>
          <a:off x="547816" y="1724100"/>
          <a:ext cx="7967535" cy="3980357"/>
        </p:xfrm>
        <a:graphic>
          <a:graphicData uri="http://schemas.openxmlformats.org/drawingml/2006/table">
            <a:tbl>
              <a:tblPr/>
              <a:tblGrid>
                <a:gridCol w="267009">
                  <a:extLst>
                    <a:ext uri="{9D8B030D-6E8A-4147-A177-3AD203B41FA5}">
                      <a16:colId xmlns:a16="http://schemas.microsoft.com/office/drawing/2014/main" val="3420122970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2297800553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673696571"/>
                    </a:ext>
                  </a:extLst>
                </a:gridCol>
                <a:gridCol w="3011855">
                  <a:extLst>
                    <a:ext uri="{9D8B030D-6E8A-4147-A177-3AD203B41FA5}">
                      <a16:colId xmlns:a16="http://schemas.microsoft.com/office/drawing/2014/main" val="2578238261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4090483481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3653365763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3161099162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3301210521"/>
                    </a:ext>
                  </a:extLst>
                </a:gridCol>
                <a:gridCol w="651501">
                  <a:extLst>
                    <a:ext uri="{9D8B030D-6E8A-4147-A177-3AD203B41FA5}">
                      <a16:colId xmlns:a16="http://schemas.microsoft.com/office/drawing/2014/main" val="2240366347"/>
                    </a:ext>
                  </a:extLst>
                </a:gridCol>
                <a:gridCol w="640820">
                  <a:extLst>
                    <a:ext uri="{9D8B030D-6E8A-4147-A177-3AD203B41FA5}">
                      <a16:colId xmlns:a16="http://schemas.microsoft.com/office/drawing/2014/main" val="416000229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752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71211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432.397.404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-671.591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25.899.220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1851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13.107.580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13.107.580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1.855.721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496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701.971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5496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48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0430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0373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338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08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35.274.049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-671.591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4.834.914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2550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35.274.049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-671.591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4.834.914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8161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831.130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7771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831.130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9891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831.130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38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18.288.930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3680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18.288.930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0949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635.539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0822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4938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22.982.889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22.982.889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3.714.724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5487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4043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15.334.876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15.334.876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1.583.057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560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135.193.528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135.193.528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10.904.948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92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16.689.154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430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14.331.946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14.331.946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1.042.978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248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478.201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3854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53.823.670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53.823.670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887.944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4152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9044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050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17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662472"/>
            <a:ext cx="788670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478809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7FC9A78-4221-4E1A-B53C-A7BB3FE0F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007072"/>
              </p:ext>
            </p:extLst>
          </p:nvPr>
        </p:nvGraphicFramePr>
        <p:xfrm>
          <a:off x="547816" y="1770962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101829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794923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7198248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5447044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94010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610786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057761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0174402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4375010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32869811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95196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38898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34.322.268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34.322.268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851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11.534.474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11.534.474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0391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11.534.474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11.534.474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23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144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607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603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13.855.182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13.855.182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3898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13.855.182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13.855.182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295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10.979.270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10.979.270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934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106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94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38933"/>
            <a:ext cx="799288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223956"/>
              </p:ext>
            </p:extLst>
          </p:nvPr>
        </p:nvGraphicFramePr>
        <p:xfrm>
          <a:off x="539552" y="2132856"/>
          <a:ext cx="79928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74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12383"/>
            <a:ext cx="797583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16836" y="1307552"/>
            <a:ext cx="7987172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AB9326F-62DE-4B04-BBAA-D5457E734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744685"/>
              </p:ext>
            </p:extLst>
          </p:nvPr>
        </p:nvGraphicFramePr>
        <p:xfrm>
          <a:off x="528176" y="1612488"/>
          <a:ext cx="7975832" cy="3633023"/>
        </p:xfrm>
        <a:graphic>
          <a:graphicData uri="http://schemas.openxmlformats.org/drawingml/2006/table">
            <a:tbl>
              <a:tblPr/>
              <a:tblGrid>
                <a:gridCol w="267287">
                  <a:extLst>
                    <a:ext uri="{9D8B030D-6E8A-4147-A177-3AD203B41FA5}">
                      <a16:colId xmlns:a16="http://schemas.microsoft.com/office/drawing/2014/main" val="3022199562"/>
                    </a:ext>
                  </a:extLst>
                </a:gridCol>
                <a:gridCol w="267287">
                  <a:extLst>
                    <a:ext uri="{9D8B030D-6E8A-4147-A177-3AD203B41FA5}">
                      <a16:colId xmlns:a16="http://schemas.microsoft.com/office/drawing/2014/main" val="90304448"/>
                    </a:ext>
                  </a:extLst>
                </a:gridCol>
                <a:gridCol w="267287">
                  <a:extLst>
                    <a:ext uri="{9D8B030D-6E8A-4147-A177-3AD203B41FA5}">
                      <a16:colId xmlns:a16="http://schemas.microsoft.com/office/drawing/2014/main" val="2403380163"/>
                    </a:ext>
                  </a:extLst>
                </a:gridCol>
                <a:gridCol w="3014992">
                  <a:extLst>
                    <a:ext uri="{9D8B030D-6E8A-4147-A177-3AD203B41FA5}">
                      <a16:colId xmlns:a16="http://schemas.microsoft.com/office/drawing/2014/main" val="2597508556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2741930814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289818042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3154939762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2240517668"/>
                    </a:ext>
                  </a:extLst>
                </a:gridCol>
                <a:gridCol w="652179">
                  <a:extLst>
                    <a:ext uri="{9D8B030D-6E8A-4147-A177-3AD203B41FA5}">
                      <a16:colId xmlns:a16="http://schemas.microsoft.com/office/drawing/2014/main" val="676086447"/>
                    </a:ext>
                  </a:extLst>
                </a:gridCol>
                <a:gridCol w="641488">
                  <a:extLst>
                    <a:ext uri="{9D8B030D-6E8A-4147-A177-3AD203B41FA5}">
                      <a16:colId xmlns:a16="http://schemas.microsoft.com/office/drawing/2014/main" val="2847941260"/>
                    </a:ext>
                  </a:extLst>
                </a:gridCol>
              </a:tblGrid>
              <a:tr h="1280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920321"/>
                  </a:ext>
                </a:extLst>
              </a:tr>
              <a:tr h="3921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138876"/>
                  </a:ext>
                </a:extLst>
              </a:tr>
              <a:tr h="1680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309.630.803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7.927.769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18.552.767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992294"/>
                  </a:ext>
                </a:extLst>
              </a:tr>
              <a:tr h="128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4.865.659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4.865.659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675.052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433489"/>
                  </a:ext>
                </a:extLst>
              </a:tr>
              <a:tr h="128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211296"/>
                  </a:ext>
                </a:extLst>
              </a:tr>
              <a:tr h="128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210630"/>
                  </a:ext>
                </a:extLst>
              </a:tr>
              <a:tr h="128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961936"/>
                  </a:ext>
                </a:extLst>
              </a:tr>
              <a:tr h="128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883642"/>
                  </a:ext>
                </a:extLst>
              </a:tr>
              <a:tr h="128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035069"/>
                  </a:ext>
                </a:extLst>
              </a:tr>
              <a:tr h="128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62108"/>
                  </a:ext>
                </a:extLst>
              </a:tr>
              <a:tr h="128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36.293.473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7.927.769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5.181.845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77239"/>
                  </a:ext>
                </a:extLst>
              </a:tr>
              <a:tr h="128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36.293.473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7.927.769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5.181.845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569545"/>
                  </a:ext>
                </a:extLst>
              </a:tr>
              <a:tr h="128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3.594.821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867262"/>
                  </a:ext>
                </a:extLst>
              </a:tr>
              <a:tr h="128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3.594.821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339146"/>
                  </a:ext>
                </a:extLst>
              </a:tr>
              <a:tr h="128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3.594.821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88131"/>
                  </a:ext>
                </a:extLst>
              </a:tr>
              <a:tr h="128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9.045.481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827904"/>
                  </a:ext>
                </a:extLst>
              </a:tr>
              <a:tr h="128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9.045.481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12255"/>
                  </a:ext>
                </a:extLst>
              </a:tr>
              <a:tr h="128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24.722.938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24.722.938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348713"/>
                  </a:ext>
                </a:extLst>
              </a:tr>
              <a:tr h="128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58984"/>
                  </a:ext>
                </a:extLst>
              </a:tr>
              <a:tr h="128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10.379.584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10.379.584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376115"/>
                  </a:ext>
                </a:extLst>
              </a:tr>
              <a:tr h="128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67.550.845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67.550.845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1.171.017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352971"/>
                  </a:ext>
                </a:extLst>
              </a:tr>
              <a:tr h="128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14.077.765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14.077.765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982792"/>
                  </a:ext>
                </a:extLst>
              </a:tr>
              <a:tr h="128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46.463.450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46.463.450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1.239.210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8612"/>
                  </a:ext>
                </a:extLst>
              </a:tr>
              <a:tr h="128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16.657.053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16.657.053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95649"/>
                  </a:ext>
                </a:extLst>
              </a:tr>
              <a:tr h="128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978729"/>
                  </a:ext>
                </a:extLst>
              </a:tr>
              <a:tr h="128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57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22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620689"/>
            <a:ext cx="7932256" cy="764030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07596" y="1424830"/>
            <a:ext cx="7987172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5183336-DE0A-4D1A-96C8-4247A0512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933393"/>
              </p:ext>
            </p:extLst>
          </p:nvPr>
        </p:nvGraphicFramePr>
        <p:xfrm>
          <a:off x="541897" y="1759562"/>
          <a:ext cx="7918535" cy="1799635"/>
        </p:xfrm>
        <a:graphic>
          <a:graphicData uri="http://schemas.openxmlformats.org/drawingml/2006/table">
            <a:tbl>
              <a:tblPr/>
              <a:tblGrid>
                <a:gridCol w="265367">
                  <a:extLst>
                    <a:ext uri="{9D8B030D-6E8A-4147-A177-3AD203B41FA5}">
                      <a16:colId xmlns:a16="http://schemas.microsoft.com/office/drawing/2014/main" val="1065653834"/>
                    </a:ext>
                  </a:extLst>
                </a:gridCol>
                <a:gridCol w="265367">
                  <a:extLst>
                    <a:ext uri="{9D8B030D-6E8A-4147-A177-3AD203B41FA5}">
                      <a16:colId xmlns:a16="http://schemas.microsoft.com/office/drawing/2014/main" val="3069018584"/>
                    </a:ext>
                  </a:extLst>
                </a:gridCol>
                <a:gridCol w="265367">
                  <a:extLst>
                    <a:ext uri="{9D8B030D-6E8A-4147-A177-3AD203B41FA5}">
                      <a16:colId xmlns:a16="http://schemas.microsoft.com/office/drawing/2014/main" val="4076377048"/>
                    </a:ext>
                  </a:extLst>
                </a:gridCol>
                <a:gridCol w="2993333">
                  <a:extLst>
                    <a:ext uri="{9D8B030D-6E8A-4147-A177-3AD203B41FA5}">
                      <a16:colId xmlns:a16="http://schemas.microsoft.com/office/drawing/2014/main" val="655424911"/>
                    </a:ext>
                  </a:extLst>
                </a:gridCol>
                <a:gridCol w="711182">
                  <a:extLst>
                    <a:ext uri="{9D8B030D-6E8A-4147-A177-3AD203B41FA5}">
                      <a16:colId xmlns:a16="http://schemas.microsoft.com/office/drawing/2014/main" val="2281666103"/>
                    </a:ext>
                  </a:extLst>
                </a:gridCol>
                <a:gridCol w="711182">
                  <a:extLst>
                    <a:ext uri="{9D8B030D-6E8A-4147-A177-3AD203B41FA5}">
                      <a16:colId xmlns:a16="http://schemas.microsoft.com/office/drawing/2014/main" val="3686307076"/>
                    </a:ext>
                  </a:extLst>
                </a:gridCol>
                <a:gridCol w="711182">
                  <a:extLst>
                    <a:ext uri="{9D8B030D-6E8A-4147-A177-3AD203B41FA5}">
                      <a16:colId xmlns:a16="http://schemas.microsoft.com/office/drawing/2014/main" val="2163749224"/>
                    </a:ext>
                  </a:extLst>
                </a:gridCol>
                <a:gridCol w="711182">
                  <a:extLst>
                    <a:ext uri="{9D8B030D-6E8A-4147-A177-3AD203B41FA5}">
                      <a16:colId xmlns:a16="http://schemas.microsoft.com/office/drawing/2014/main" val="1046454463"/>
                    </a:ext>
                  </a:extLst>
                </a:gridCol>
                <a:gridCol w="647494">
                  <a:extLst>
                    <a:ext uri="{9D8B030D-6E8A-4147-A177-3AD203B41FA5}">
                      <a16:colId xmlns:a16="http://schemas.microsoft.com/office/drawing/2014/main" val="3834090566"/>
                    </a:ext>
                  </a:extLst>
                </a:gridCol>
                <a:gridCol w="636879">
                  <a:extLst>
                    <a:ext uri="{9D8B030D-6E8A-4147-A177-3AD203B41FA5}">
                      <a16:colId xmlns:a16="http://schemas.microsoft.com/office/drawing/2014/main" val="1960547264"/>
                    </a:ext>
                  </a:extLst>
                </a:gridCol>
              </a:tblGrid>
              <a:tr h="1251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494372"/>
                  </a:ext>
                </a:extLst>
              </a:tr>
              <a:tr h="3834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711196"/>
                  </a:ext>
                </a:extLst>
              </a:tr>
              <a:tr h="1643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25.948.062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25.948.062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879414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11.261.392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11.261.392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461785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11.261.392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11.261.392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448231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301156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332151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468606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9.144.855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9.144.855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238288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9.144.855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9.144.855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53770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6.486.406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6.486.406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57061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05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607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42110"/>
            <a:ext cx="788941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3" y="1344186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7E40CA4-8582-4AC6-A919-48A4D0094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729130"/>
              </p:ext>
            </p:extLst>
          </p:nvPr>
        </p:nvGraphicFramePr>
        <p:xfrm>
          <a:off x="554264" y="1665270"/>
          <a:ext cx="7889417" cy="3599765"/>
        </p:xfrm>
        <a:graphic>
          <a:graphicData uri="http://schemas.openxmlformats.org/drawingml/2006/table">
            <a:tbl>
              <a:tblPr/>
              <a:tblGrid>
                <a:gridCol w="264391">
                  <a:extLst>
                    <a:ext uri="{9D8B030D-6E8A-4147-A177-3AD203B41FA5}">
                      <a16:colId xmlns:a16="http://schemas.microsoft.com/office/drawing/2014/main" val="1324100328"/>
                    </a:ext>
                  </a:extLst>
                </a:gridCol>
                <a:gridCol w="264391">
                  <a:extLst>
                    <a:ext uri="{9D8B030D-6E8A-4147-A177-3AD203B41FA5}">
                      <a16:colId xmlns:a16="http://schemas.microsoft.com/office/drawing/2014/main" val="2237777174"/>
                    </a:ext>
                  </a:extLst>
                </a:gridCol>
                <a:gridCol w="264391">
                  <a:extLst>
                    <a:ext uri="{9D8B030D-6E8A-4147-A177-3AD203B41FA5}">
                      <a16:colId xmlns:a16="http://schemas.microsoft.com/office/drawing/2014/main" val="3807663878"/>
                    </a:ext>
                  </a:extLst>
                </a:gridCol>
                <a:gridCol w="2982325">
                  <a:extLst>
                    <a:ext uri="{9D8B030D-6E8A-4147-A177-3AD203B41FA5}">
                      <a16:colId xmlns:a16="http://schemas.microsoft.com/office/drawing/2014/main" val="3261189091"/>
                    </a:ext>
                  </a:extLst>
                </a:gridCol>
                <a:gridCol w="708567">
                  <a:extLst>
                    <a:ext uri="{9D8B030D-6E8A-4147-A177-3AD203B41FA5}">
                      <a16:colId xmlns:a16="http://schemas.microsoft.com/office/drawing/2014/main" val="990794417"/>
                    </a:ext>
                  </a:extLst>
                </a:gridCol>
                <a:gridCol w="708567">
                  <a:extLst>
                    <a:ext uri="{9D8B030D-6E8A-4147-A177-3AD203B41FA5}">
                      <a16:colId xmlns:a16="http://schemas.microsoft.com/office/drawing/2014/main" val="4105660168"/>
                    </a:ext>
                  </a:extLst>
                </a:gridCol>
                <a:gridCol w="708567">
                  <a:extLst>
                    <a:ext uri="{9D8B030D-6E8A-4147-A177-3AD203B41FA5}">
                      <a16:colId xmlns:a16="http://schemas.microsoft.com/office/drawing/2014/main" val="713002757"/>
                    </a:ext>
                  </a:extLst>
                </a:gridCol>
                <a:gridCol w="708567">
                  <a:extLst>
                    <a:ext uri="{9D8B030D-6E8A-4147-A177-3AD203B41FA5}">
                      <a16:colId xmlns:a16="http://schemas.microsoft.com/office/drawing/2014/main" val="1225834041"/>
                    </a:ext>
                  </a:extLst>
                </a:gridCol>
                <a:gridCol w="645113">
                  <a:extLst>
                    <a:ext uri="{9D8B030D-6E8A-4147-A177-3AD203B41FA5}">
                      <a16:colId xmlns:a16="http://schemas.microsoft.com/office/drawing/2014/main" val="3555275249"/>
                    </a:ext>
                  </a:extLst>
                </a:gridCol>
                <a:gridCol w="634538">
                  <a:extLst>
                    <a:ext uri="{9D8B030D-6E8A-4147-A177-3AD203B41FA5}">
                      <a16:colId xmlns:a16="http://schemas.microsoft.com/office/drawing/2014/main" val="397334473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60109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9718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202.991.175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-169.516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12.744.016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5392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5.056.528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5.056.528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693.683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563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7844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362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4649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2510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0740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966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30.255.737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-169.516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2.043.266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61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30.255.737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-169.516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2.043.266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0912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465.887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7798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465.887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9017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465.887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4448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9.505.995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052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9.505.995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1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8.302.330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8.302.330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3.228.168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925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2359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10.513.816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10.513.816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1.160.606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2971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59.327.720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59.327.720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3.248.430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383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6.334.053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6.334.053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625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9.541.857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9.541.857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1.587.675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7196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16.716.362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16.716.362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6542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4604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772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33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642608"/>
            <a:ext cx="783075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3" y="1450142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72AE368-DBF8-4C90-8391-B4F361874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017347"/>
              </p:ext>
            </p:extLst>
          </p:nvPr>
        </p:nvGraphicFramePr>
        <p:xfrm>
          <a:off x="560390" y="1772816"/>
          <a:ext cx="7828034" cy="1834968"/>
        </p:xfrm>
        <a:graphic>
          <a:graphicData uri="http://schemas.openxmlformats.org/drawingml/2006/table">
            <a:tbl>
              <a:tblPr/>
              <a:tblGrid>
                <a:gridCol w="262334">
                  <a:extLst>
                    <a:ext uri="{9D8B030D-6E8A-4147-A177-3AD203B41FA5}">
                      <a16:colId xmlns:a16="http://schemas.microsoft.com/office/drawing/2014/main" val="1423455421"/>
                    </a:ext>
                  </a:extLst>
                </a:gridCol>
                <a:gridCol w="262334">
                  <a:extLst>
                    <a:ext uri="{9D8B030D-6E8A-4147-A177-3AD203B41FA5}">
                      <a16:colId xmlns:a16="http://schemas.microsoft.com/office/drawing/2014/main" val="739068277"/>
                    </a:ext>
                  </a:extLst>
                </a:gridCol>
                <a:gridCol w="262334">
                  <a:extLst>
                    <a:ext uri="{9D8B030D-6E8A-4147-A177-3AD203B41FA5}">
                      <a16:colId xmlns:a16="http://schemas.microsoft.com/office/drawing/2014/main" val="2014802860"/>
                    </a:ext>
                  </a:extLst>
                </a:gridCol>
                <a:gridCol w="2959122">
                  <a:extLst>
                    <a:ext uri="{9D8B030D-6E8A-4147-A177-3AD203B41FA5}">
                      <a16:colId xmlns:a16="http://schemas.microsoft.com/office/drawing/2014/main" val="4025455077"/>
                    </a:ext>
                  </a:extLst>
                </a:gridCol>
                <a:gridCol w="703054">
                  <a:extLst>
                    <a:ext uri="{9D8B030D-6E8A-4147-A177-3AD203B41FA5}">
                      <a16:colId xmlns:a16="http://schemas.microsoft.com/office/drawing/2014/main" val="1894071463"/>
                    </a:ext>
                  </a:extLst>
                </a:gridCol>
                <a:gridCol w="703054">
                  <a:extLst>
                    <a:ext uri="{9D8B030D-6E8A-4147-A177-3AD203B41FA5}">
                      <a16:colId xmlns:a16="http://schemas.microsoft.com/office/drawing/2014/main" val="1421917803"/>
                    </a:ext>
                  </a:extLst>
                </a:gridCol>
                <a:gridCol w="703054">
                  <a:extLst>
                    <a:ext uri="{9D8B030D-6E8A-4147-A177-3AD203B41FA5}">
                      <a16:colId xmlns:a16="http://schemas.microsoft.com/office/drawing/2014/main" val="911948171"/>
                    </a:ext>
                  </a:extLst>
                </a:gridCol>
                <a:gridCol w="703054">
                  <a:extLst>
                    <a:ext uri="{9D8B030D-6E8A-4147-A177-3AD203B41FA5}">
                      <a16:colId xmlns:a16="http://schemas.microsoft.com/office/drawing/2014/main" val="2084766115"/>
                    </a:ext>
                  </a:extLst>
                </a:gridCol>
                <a:gridCol w="640094">
                  <a:extLst>
                    <a:ext uri="{9D8B030D-6E8A-4147-A177-3AD203B41FA5}">
                      <a16:colId xmlns:a16="http://schemas.microsoft.com/office/drawing/2014/main" val="468146190"/>
                    </a:ext>
                  </a:extLst>
                </a:gridCol>
                <a:gridCol w="629600">
                  <a:extLst>
                    <a:ext uri="{9D8B030D-6E8A-4147-A177-3AD203B41FA5}">
                      <a16:colId xmlns:a16="http://schemas.microsoft.com/office/drawing/2014/main" val="2309645492"/>
                    </a:ext>
                  </a:extLst>
                </a:gridCol>
              </a:tblGrid>
              <a:tr h="1276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807823"/>
                  </a:ext>
                </a:extLst>
              </a:tr>
              <a:tr h="3909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43770"/>
                  </a:ext>
                </a:extLst>
              </a:tr>
              <a:tr h="1675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22.286.138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22.286.138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43184"/>
                  </a:ext>
                </a:extLst>
              </a:tr>
              <a:tr h="127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5.315.249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5.315.249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413632"/>
                  </a:ext>
                </a:extLst>
              </a:tr>
              <a:tr h="127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5.315.249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5.315.249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680662"/>
                  </a:ext>
                </a:extLst>
              </a:tr>
              <a:tr h="127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634622"/>
                  </a:ext>
                </a:extLst>
              </a:tr>
              <a:tr h="127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768691"/>
                  </a:ext>
                </a:extLst>
              </a:tr>
              <a:tr h="127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635498"/>
                  </a:ext>
                </a:extLst>
              </a:tr>
              <a:tr h="127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3450"/>
                  </a:ext>
                </a:extLst>
              </a:tr>
              <a:tr h="127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29766"/>
                  </a:ext>
                </a:extLst>
              </a:tr>
              <a:tr h="127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7.615.557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7.615.557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326792"/>
                  </a:ext>
                </a:extLst>
              </a:tr>
              <a:tr h="127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24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195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8" y="729160"/>
            <a:ext cx="795767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2" y="1308457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3AD2EE8-D226-4296-B02E-6CBD89D9A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322845"/>
              </p:ext>
            </p:extLst>
          </p:nvPr>
        </p:nvGraphicFramePr>
        <p:xfrm>
          <a:off x="550295" y="1608925"/>
          <a:ext cx="7957681" cy="3464634"/>
        </p:xfrm>
        <a:graphic>
          <a:graphicData uri="http://schemas.openxmlformats.org/drawingml/2006/table">
            <a:tbl>
              <a:tblPr/>
              <a:tblGrid>
                <a:gridCol w="266679">
                  <a:extLst>
                    <a:ext uri="{9D8B030D-6E8A-4147-A177-3AD203B41FA5}">
                      <a16:colId xmlns:a16="http://schemas.microsoft.com/office/drawing/2014/main" val="682522347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2166735662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3116110518"/>
                    </a:ext>
                  </a:extLst>
                </a:gridCol>
                <a:gridCol w="3008129">
                  <a:extLst>
                    <a:ext uri="{9D8B030D-6E8A-4147-A177-3AD203B41FA5}">
                      <a16:colId xmlns:a16="http://schemas.microsoft.com/office/drawing/2014/main" val="1532217883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3314006096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758702923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3724873668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3507549601"/>
                    </a:ext>
                  </a:extLst>
                </a:gridCol>
                <a:gridCol w="650695">
                  <a:extLst>
                    <a:ext uri="{9D8B030D-6E8A-4147-A177-3AD203B41FA5}">
                      <a16:colId xmlns:a16="http://schemas.microsoft.com/office/drawing/2014/main" val="1617437733"/>
                    </a:ext>
                  </a:extLst>
                </a:gridCol>
                <a:gridCol w="640028">
                  <a:extLst>
                    <a:ext uri="{9D8B030D-6E8A-4147-A177-3AD203B41FA5}">
                      <a16:colId xmlns:a16="http://schemas.microsoft.com/office/drawing/2014/main" val="3452895791"/>
                    </a:ext>
                  </a:extLst>
                </a:gridCol>
              </a:tblGrid>
              <a:tr h="1265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30021"/>
                  </a:ext>
                </a:extLst>
              </a:tr>
              <a:tr h="3875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617112"/>
                  </a:ext>
                </a:extLst>
              </a:tr>
              <a:tr h="1661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40.714.412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6.195.092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33088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3.173.930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3.173.930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440.794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55442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251.211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868672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04434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778124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178742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380858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741187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6.865.864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1.844.972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645474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6.865.864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1.844.972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399794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758858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094148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6.061.190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6.061.190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64009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3.884.651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693168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3.884.651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683104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5.135.078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5.135.078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1.003.569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301345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1.141.991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1.141.991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122.832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091691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9.091.266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9.091.266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2.396.575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776110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2.324.454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2.324.454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226576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2.584.328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293386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473.949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717818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129188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34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00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8" y="600129"/>
            <a:ext cx="788670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2" y="1363576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5C21EF1-0341-4B78-B9BC-D3213577F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713278"/>
              </p:ext>
            </p:extLst>
          </p:nvPr>
        </p:nvGraphicFramePr>
        <p:xfrm>
          <a:off x="550297" y="1700808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50672089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4996663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6854240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431307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996156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982309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087667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8709226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39090193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5894026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41157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14520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14.354.593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14.354.593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2561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69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074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7040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7397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4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450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853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26912"/>
            <a:ext cx="795336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34076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22E711D-AA88-4AA2-9A08-467F1764D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436469"/>
              </p:ext>
            </p:extLst>
          </p:nvPr>
        </p:nvGraphicFramePr>
        <p:xfrm>
          <a:off x="557672" y="1633885"/>
          <a:ext cx="7953362" cy="3599765"/>
        </p:xfrm>
        <a:graphic>
          <a:graphicData uri="http://schemas.openxmlformats.org/drawingml/2006/table">
            <a:tbl>
              <a:tblPr/>
              <a:tblGrid>
                <a:gridCol w="266534">
                  <a:extLst>
                    <a:ext uri="{9D8B030D-6E8A-4147-A177-3AD203B41FA5}">
                      <a16:colId xmlns:a16="http://schemas.microsoft.com/office/drawing/2014/main" val="2464870889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89787337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665426472"/>
                    </a:ext>
                  </a:extLst>
                </a:gridCol>
                <a:gridCol w="3006498">
                  <a:extLst>
                    <a:ext uri="{9D8B030D-6E8A-4147-A177-3AD203B41FA5}">
                      <a16:colId xmlns:a16="http://schemas.microsoft.com/office/drawing/2014/main" val="2555954129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2872007584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3193809195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2887733828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503765720"/>
                    </a:ext>
                  </a:extLst>
                </a:gridCol>
                <a:gridCol w="650342">
                  <a:extLst>
                    <a:ext uri="{9D8B030D-6E8A-4147-A177-3AD203B41FA5}">
                      <a16:colId xmlns:a16="http://schemas.microsoft.com/office/drawing/2014/main" val="2053810391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145533741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26078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41723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66.985.973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-137.435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8.690.336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0816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3.180.387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3.180.387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415.443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7290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230.993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230.993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3377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0429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5215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94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5056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2172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9.645.227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-137.435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780.964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9692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9.645.227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-137.435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780.964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0364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6703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460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6236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7.458.529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9090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7.458.529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61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1.025.858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1.025.858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129.132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708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7279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1.539.421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921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12.523.928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12.523.928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6.456.300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5107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1.511.170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625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516.597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701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3.624.295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3.624.295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7127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596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461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8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4" y="635009"/>
            <a:ext cx="7884436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80601" y="1398456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D8DF31A-967C-42DE-B3FB-55CAAEF42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535769"/>
              </p:ext>
            </p:extLst>
          </p:nvPr>
        </p:nvGraphicFramePr>
        <p:xfrm>
          <a:off x="555409" y="1733481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420892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217282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5285984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014092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872993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462742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261251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7531079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8753166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1639237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2004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49990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242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0248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52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201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066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6555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33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152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725289"/>
            <a:ext cx="778704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467544" y="1322917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925FABF-B54D-4602-A45E-D8CE566F7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70834"/>
              </p:ext>
            </p:extLst>
          </p:nvPr>
        </p:nvGraphicFramePr>
        <p:xfrm>
          <a:off x="541928" y="1610949"/>
          <a:ext cx="7787048" cy="4130110"/>
        </p:xfrm>
        <a:graphic>
          <a:graphicData uri="http://schemas.openxmlformats.org/drawingml/2006/table">
            <a:tbl>
              <a:tblPr/>
              <a:tblGrid>
                <a:gridCol w="260960">
                  <a:extLst>
                    <a:ext uri="{9D8B030D-6E8A-4147-A177-3AD203B41FA5}">
                      <a16:colId xmlns:a16="http://schemas.microsoft.com/office/drawing/2014/main" val="1148274381"/>
                    </a:ext>
                  </a:extLst>
                </a:gridCol>
                <a:gridCol w="260960">
                  <a:extLst>
                    <a:ext uri="{9D8B030D-6E8A-4147-A177-3AD203B41FA5}">
                      <a16:colId xmlns:a16="http://schemas.microsoft.com/office/drawing/2014/main" val="4244013536"/>
                    </a:ext>
                  </a:extLst>
                </a:gridCol>
                <a:gridCol w="260960">
                  <a:extLst>
                    <a:ext uri="{9D8B030D-6E8A-4147-A177-3AD203B41FA5}">
                      <a16:colId xmlns:a16="http://schemas.microsoft.com/office/drawing/2014/main" val="4068689634"/>
                    </a:ext>
                  </a:extLst>
                </a:gridCol>
                <a:gridCol w="2943629">
                  <a:extLst>
                    <a:ext uri="{9D8B030D-6E8A-4147-A177-3AD203B41FA5}">
                      <a16:colId xmlns:a16="http://schemas.microsoft.com/office/drawing/2014/main" val="1515543967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2739029299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3845191746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4077246713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2170260742"/>
                    </a:ext>
                  </a:extLst>
                </a:gridCol>
                <a:gridCol w="636743">
                  <a:extLst>
                    <a:ext uri="{9D8B030D-6E8A-4147-A177-3AD203B41FA5}">
                      <a16:colId xmlns:a16="http://schemas.microsoft.com/office/drawing/2014/main" val="4216774202"/>
                    </a:ext>
                  </a:extLst>
                </a:gridCol>
                <a:gridCol w="626304">
                  <a:extLst>
                    <a:ext uri="{9D8B030D-6E8A-4147-A177-3AD203B41FA5}">
                      <a16:colId xmlns:a16="http://schemas.microsoft.com/office/drawing/2014/main" val="3751952954"/>
                    </a:ext>
                  </a:extLst>
                </a:gridCol>
              </a:tblGrid>
              <a:tr h="1275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738360"/>
                  </a:ext>
                </a:extLst>
              </a:tr>
              <a:tr h="3906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37049"/>
                  </a:ext>
                </a:extLst>
              </a:tr>
              <a:tr h="1674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683.445.612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8.270.828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41.103.534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607174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20.777.880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20.777.880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2.947.737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444205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2.094.422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04625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362890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262484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805095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525533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518996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75.469.606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83.740.434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8.270.828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538942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74.972.336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83.243.164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8.270.828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461753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Inversión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497.270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35512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18.517.493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760240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18.517.493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393152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18.517.493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580387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19.611.044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580288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19.611.044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172473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497029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845243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34.473.452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34.473.452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11.473.109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013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627.915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05725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58.825.999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58.825.999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3.570.945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502548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147.712.120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147.712.120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3.517.784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336541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34.606.430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34.606.430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566865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5.282.509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5.282.509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85695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687.783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615856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39.080.417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39.080.417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980855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227743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01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46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643029"/>
            <a:ext cx="788670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529336" y="1406476"/>
            <a:ext cx="7886700" cy="327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3E11DA8-6D25-4042-A163-272A4BA33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712653"/>
              </p:ext>
            </p:extLst>
          </p:nvPr>
        </p:nvGraphicFramePr>
        <p:xfrm>
          <a:off x="529336" y="1772816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61688795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357655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2213326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815649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553984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434268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53061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5248469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2886360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9525184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02300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80736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74.910.091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74.910.091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363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45.981.870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45.981.870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610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45.981.870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45.981.870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3791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0337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297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835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11.366.740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11.366.740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9846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11.366.740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11.366.740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0472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6.399.115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6.399.115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9299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977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48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24413"/>
            <a:ext cx="808558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522546"/>
              </p:ext>
            </p:extLst>
          </p:nvPr>
        </p:nvGraphicFramePr>
        <p:xfrm>
          <a:off x="539551" y="1988840"/>
          <a:ext cx="8085583" cy="3624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96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2219" y="762166"/>
            <a:ext cx="794313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66359" y="1387039"/>
            <a:ext cx="8049465" cy="361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F751AA4-24DD-4262-9D1E-E953B84FD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327416"/>
              </p:ext>
            </p:extLst>
          </p:nvPr>
        </p:nvGraphicFramePr>
        <p:xfrm>
          <a:off x="582514" y="1741710"/>
          <a:ext cx="7943140" cy="3599765"/>
        </p:xfrm>
        <a:graphic>
          <a:graphicData uri="http://schemas.openxmlformats.org/drawingml/2006/table">
            <a:tbl>
              <a:tblPr/>
              <a:tblGrid>
                <a:gridCol w="266192">
                  <a:extLst>
                    <a:ext uri="{9D8B030D-6E8A-4147-A177-3AD203B41FA5}">
                      <a16:colId xmlns:a16="http://schemas.microsoft.com/office/drawing/2014/main" val="1788597285"/>
                    </a:ext>
                  </a:extLst>
                </a:gridCol>
                <a:gridCol w="266192">
                  <a:extLst>
                    <a:ext uri="{9D8B030D-6E8A-4147-A177-3AD203B41FA5}">
                      <a16:colId xmlns:a16="http://schemas.microsoft.com/office/drawing/2014/main" val="1045842947"/>
                    </a:ext>
                  </a:extLst>
                </a:gridCol>
                <a:gridCol w="266192">
                  <a:extLst>
                    <a:ext uri="{9D8B030D-6E8A-4147-A177-3AD203B41FA5}">
                      <a16:colId xmlns:a16="http://schemas.microsoft.com/office/drawing/2014/main" val="3352373550"/>
                    </a:ext>
                  </a:extLst>
                </a:gridCol>
                <a:gridCol w="3002632">
                  <a:extLst>
                    <a:ext uri="{9D8B030D-6E8A-4147-A177-3AD203B41FA5}">
                      <a16:colId xmlns:a16="http://schemas.microsoft.com/office/drawing/2014/main" val="877295518"/>
                    </a:ext>
                  </a:extLst>
                </a:gridCol>
                <a:gridCol w="713392">
                  <a:extLst>
                    <a:ext uri="{9D8B030D-6E8A-4147-A177-3AD203B41FA5}">
                      <a16:colId xmlns:a16="http://schemas.microsoft.com/office/drawing/2014/main" val="2808479489"/>
                    </a:ext>
                  </a:extLst>
                </a:gridCol>
                <a:gridCol w="713392">
                  <a:extLst>
                    <a:ext uri="{9D8B030D-6E8A-4147-A177-3AD203B41FA5}">
                      <a16:colId xmlns:a16="http://schemas.microsoft.com/office/drawing/2014/main" val="2004870086"/>
                    </a:ext>
                  </a:extLst>
                </a:gridCol>
                <a:gridCol w="713392">
                  <a:extLst>
                    <a:ext uri="{9D8B030D-6E8A-4147-A177-3AD203B41FA5}">
                      <a16:colId xmlns:a16="http://schemas.microsoft.com/office/drawing/2014/main" val="444980553"/>
                    </a:ext>
                  </a:extLst>
                </a:gridCol>
                <a:gridCol w="713392">
                  <a:extLst>
                    <a:ext uri="{9D8B030D-6E8A-4147-A177-3AD203B41FA5}">
                      <a16:colId xmlns:a16="http://schemas.microsoft.com/office/drawing/2014/main" val="1945106041"/>
                    </a:ext>
                  </a:extLst>
                </a:gridCol>
                <a:gridCol w="649506">
                  <a:extLst>
                    <a:ext uri="{9D8B030D-6E8A-4147-A177-3AD203B41FA5}">
                      <a16:colId xmlns:a16="http://schemas.microsoft.com/office/drawing/2014/main" val="1436273253"/>
                    </a:ext>
                  </a:extLst>
                </a:gridCol>
                <a:gridCol w="638858">
                  <a:extLst>
                    <a:ext uri="{9D8B030D-6E8A-4147-A177-3AD203B41FA5}">
                      <a16:colId xmlns:a16="http://schemas.microsoft.com/office/drawing/2014/main" val="46030180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62613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94284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91.906.944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-3.834.801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5.084.687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3687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2.782.573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2.782.573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8525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238.521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209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5043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6889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112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7025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1199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14.094.750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-3.834.801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5870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14.094.750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-3.834.801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313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5555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270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1144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4.631.562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5018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4.631.562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5619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Vivienda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8288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6.835.497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6.835.497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8701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4.015.744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4.015.744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240.884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66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24.203.741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24.203.741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2.656.848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8965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5.253.958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5.253.958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226.975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82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10.284.622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10.284.622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8337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4.075.923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4.075.923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478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8845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569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0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9516" y="620688"/>
            <a:ext cx="7886701" cy="76635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89787" y="1431693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C2FCB5A-9867-40B3-A78B-B6CED0B30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276410"/>
              </p:ext>
            </p:extLst>
          </p:nvPr>
        </p:nvGraphicFramePr>
        <p:xfrm>
          <a:off x="569516" y="1783124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9323748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9696190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2546397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2657065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421531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881432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648140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2682859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7196557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1734787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86285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55581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9.823.779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9.823.779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772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2.720.013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2.720.013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666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2.720.013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2.720.013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4481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0339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326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427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4.326.660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4.326.660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3657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4.326.660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4.326.660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2427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9155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79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156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762104"/>
            <a:ext cx="79553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8842" y="1350998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512603C-B1A0-49D0-A8B1-11BC188A9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760354"/>
              </p:ext>
            </p:extLst>
          </p:nvPr>
        </p:nvGraphicFramePr>
        <p:xfrm>
          <a:off x="558842" y="1700131"/>
          <a:ext cx="7950816" cy="3472901"/>
        </p:xfrm>
        <a:graphic>
          <a:graphicData uri="http://schemas.openxmlformats.org/drawingml/2006/table">
            <a:tbl>
              <a:tblPr/>
              <a:tblGrid>
                <a:gridCol w="266449">
                  <a:extLst>
                    <a:ext uri="{9D8B030D-6E8A-4147-A177-3AD203B41FA5}">
                      <a16:colId xmlns:a16="http://schemas.microsoft.com/office/drawing/2014/main" val="3792805722"/>
                    </a:ext>
                  </a:extLst>
                </a:gridCol>
                <a:gridCol w="266449">
                  <a:extLst>
                    <a:ext uri="{9D8B030D-6E8A-4147-A177-3AD203B41FA5}">
                      <a16:colId xmlns:a16="http://schemas.microsoft.com/office/drawing/2014/main" val="2419831139"/>
                    </a:ext>
                  </a:extLst>
                </a:gridCol>
                <a:gridCol w="266449">
                  <a:extLst>
                    <a:ext uri="{9D8B030D-6E8A-4147-A177-3AD203B41FA5}">
                      <a16:colId xmlns:a16="http://schemas.microsoft.com/office/drawing/2014/main" val="1214635903"/>
                    </a:ext>
                  </a:extLst>
                </a:gridCol>
                <a:gridCol w="3005535">
                  <a:extLst>
                    <a:ext uri="{9D8B030D-6E8A-4147-A177-3AD203B41FA5}">
                      <a16:colId xmlns:a16="http://schemas.microsoft.com/office/drawing/2014/main" val="2358190994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2915702068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3022239955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3028276555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2131417836"/>
                    </a:ext>
                  </a:extLst>
                </a:gridCol>
                <a:gridCol w="650134">
                  <a:extLst>
                    <a:ext uri="{9D8B030D-6E8A-4147-A177-3AD203B41FA5}">
                      <a16:colId xmlns:a16="http://schemas.microsoft.com/office/drawing/2014/main" val="588540717"/>
                    </a:ext>
                  </a:extLst>
                </a:gridCol>
                <a:gridCol w="639476">
                  <a:extLst>
                    <a:ext uri="{9D8B030D-6E8A-4147-A177-3AD203B41FA5}">
                      <a16:colId xmlns:a16="http://schemas.microsoft.com/office/drawing/2014/main" val="104736276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1980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5668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80.272.376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-209.563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5.165.214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3821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2.670.093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2.670.093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730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5301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4216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047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7360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123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018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9.524.781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-209.563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1105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9.524.781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-209.563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9773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278.635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1964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278.635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040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34.249.171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34.249.171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278.635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875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3.844.901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9896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3.844.901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6877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780.354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224.699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6891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955.677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132.914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132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16.372.382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16.372.382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3.487.288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8672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1.511.344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356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709.302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9154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4.443.075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4.443.075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335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8708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367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43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652605"/>
            <a:ext cx="7885527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9428" y="1416052"/>
            <a:ext cx="7885527" cy="359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82DD42F-A50C-4A27-B9E2-FEEB5750B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200925"/>
              </p:ext>
            </p:extLst>
          </p:nvPr>
        </p:nvGraphicFramePr>
        <p:xfrm>
          <a:off x="559428" y="1769084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8755011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536898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9353811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101716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453033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717670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336987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3984326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9991852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6707677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82374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728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6.413.016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6.413.016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393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526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3377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619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062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3404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5483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645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3.699.300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3.699.300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132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237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032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695239"/>
            <a:ext cx="787189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7673" y="1330711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0CC4276-DE19-42AA-A730-A2AE9FD60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337582"/>
              </p:ext>
            </p:extLst>
          </p:nvPr>
        </p:nvGraphicFramePr>
        <p:xfrm>
          <a:off x="557673" y="1628800"/>
          <a:ext cx="7854809" cy="3196333"/>
        </p:xfrm>
        <a:graphic>
          <a:graphicData uri="http://schemas.openxmlformats.org/drawingml/2006/table">
            <a:tbl>
              <a:tblPr/>
              <a:tblGrid>
                <a:gridCol w="263231">
                  <a:extLst>
                    <a:ext uri="{9D8B030D-6E8A-4147-A177-3AD203B41FA5}">
                      <a16:colId xmlns:a16="http://schemas.microsoft.com/office/drawing/2014/main" val="2495852749"/>
                    </a:ext>
                  </a:extLst>
                </a:gridCol>
                <a:gridCol w="263231">
                  <a:extLst>
                    <a:ext uri="{9D8B030D-6E8A-4147-A177-3AD203B41FA5}">
                      <a16:colId xmlns:a16="http://schemas.microsoft.com/office/drawing/2014/main" val="4172321198"/>
                    </a:ext>
                  </a:extLst>
                </a:gridCol>
                <a:gridCol w="263231">
                  <a:extLst>
                    <a:ext uri="{9D8B030D-6E8A-4147-A177-3AD203B41FA5}">
                      <a16:colId xmlns:a16="http://schemas.microsoft.com/office/drawing/2014/main" val="1831213578"/>
                    </a:ext>
                  </a:extLst>
                </a:gridCol>
                <a:gridCol w="2969243">
                  <a:extLst>
                    <a:ext uri="{9D8B030D-6E8A-4147-A177-3AD203B41FA5}">
                      <a16:colId xmlns:a16="http://schemas.microsoft.com/office/drawing/2014/main" val="1231815399"/>
                    </a:ext>
                  </a:extLst>
                </a:gridCol>
                <a:gridCol w="705459">
                  <a:extLst>
                    <a:ext uri="{9D8B030D-6E8A-4147-A177-3AD203B41FA5}">
                      <a16:colId xmlns:a16="http://schemas.microsoft.com/office/drawing/2014/main" val="1312702256"/>
                    </a:ext>
                  </a:extLst>
                </a:gridCol>
                <a:gridCol w="705459">
                  <a:extLst>
                    <a:ext uri="{9D8B030D-6E8A-4147-A177-3AD203B41FA5}">
                      <a16:colId xmlns:a16="http://schemas.microsoft.com/office/drawing/2014/main" val="3218512422"/>
                    </a:ext>
                  </a:extLst>
                </a:gridCol>
                <a:gridCol w="705459">
                  <a:extLst>
                    <a:ext uri="{9D8B030D-6E8A-4147-A177-3AD203B41FA5}">
                      <a16:colId xmlns:a16="http://schemas.microsoft.com/office/drawing/2014/main" val="1990026056"/>
                    </a:ext>
                  </a:extLst>
                </a:gridCol>
                <a:gridCol w="705459">
                  <a:extLst>
                    <a:ext uri="{9D8B030D-6E8A-4147-A177-3AD203B41FA5}">
                      <a16:colId xmlns:a16="http://schemas.microsoft.com/office/drawing/2014/main" val="1085553588"/>
                    </a:ext>
                  </a:extLst>
                </a:gridCol>
                <a:gridCol w="642283">
                  <a:extLst>
                    <a:ext uri="{9D8B030D-6E8A-4147-A177-3AD203B41FA5}">
                      <a16:colId xmlns:a16="http://schemas.microsoft.com/office/drawing/2014/main" val="2863778666"/>
                    </a:ext>
                  </a:extLst>
                </a:gridCol>
                <a:gridCol w="631754">
                  <a:extLst>
                    <a:ext uri="{9D8B030D-6E8A-4147-A177-3AD203B41FA5}">
                      <a16:colId xmlns:a16="http://schemas.microsoft.com/office/drawing/2014/main" val="1302346291"/>
                    </a:ext>
                  </a:extLst>
                </a:gridCol>
              </a:tblGrid>
              <a:tr h="1259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021903"/>
                  </a:ext>
                </a:extLst>
              </a:tr>
              <a:tr h="3857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157801"/>
                  </a:ext>
                </a:extLst>
              </a:tr>
              <a:tr h="1653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68.318.319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4.193.325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75947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2.067.783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2.067.783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289.904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341203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235427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829553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886477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857942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80546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388226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22.191.815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4.193.325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1.238.171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74581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22.191.815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4.193.325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1.238.171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915277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1.588.562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994689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1.588.562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613238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1.820.417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524248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1.820.417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531117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4.391.485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4.391.485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504582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4.073.579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4.073.579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319548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6.635.174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6.635.174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753.452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477170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3.589.823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3.589.823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195853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8.018.895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8.018.895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418664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202133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869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614148"/>
            <a:ext cx="788104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40584" y="1377595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5FB8BE8-5E0E-45DE-A159-F61F5AFEA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987833"/>
              </p:ext>
            </p:extLst>
          </p:nvPr>
        </p:nvGraphicFramePr>
        <p:xfrm>
          <a:off x="534923" y="1732195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26687025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58274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2788545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274126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364678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600182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385390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9610441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52390835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2532701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20930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2603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17.288.510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17.288.510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679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8.098.205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8.098.205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195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8.098.205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8.098.205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624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3016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583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5.997.872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5.997.872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2768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5.997.872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5.997.872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863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85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46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45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5626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8913" y="1526026"/>
            <a:ext cx="7886701" cy="216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C763A3C-FC69-4505-9A8E-9D5C65F6A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988192"/>
              </p:ext>
            </p:extLst>
          </p:nvPr>
        </p:nvGraphicFramePr>
        <p:xfrm>
          <a:off x="539551" y="1870364"/>
          <a:ext cx="7886701" cy="2709295"/>
        </p:xfrm>
        <a:graphic>
          <a:graphicData uri="http://schemas.openxmlformats.org/drawingml/2006/table">
            <a:tbl>
              <a:tblPr/>
              <a:tblGrid>
                <a:gridCol w="280366">
                  <a:extLst>
                    <a:ext uri="{9D8B030D-6E8A-4147-A177-3AD203B41FA5}">
                      <a16:colId xmlns:a16="http://schemas.microsoft.com/office/drawing/2014/main" val="1185778215"/>
                    </a:ext>
                  </a:extLst>
                </a:gridCol>
                <a:gridCol w="3162530">
                  <a:extLst>
                    <a:ext uri="{9D8B030D-6E8A-4147-A177-3AD203B41FA5}">
                      <a16:colId xmlns:a16="http://schemas.microsoft.com/office/drawing/2014/main" val="333959263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4218369356"/>
                    </a:ext>
                  </a:extLst>
                </a:gridCol>
                <a:gridCol w="773810">
                  <a:extLst>
                    <a:ext uri="{9D8B030D-6E8A-4147-A177-3AD203B41FA5}">
                      <a16:colId xmlns:a16="http://schemas.microsoft.com/office/drawing/2014/main" val="3063826877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1913179246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3393747049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2611313078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3112869604"/>
                    </a:ext>
                  </a:extLst>
                </a:gridCol>
              </a:tblGrid>
              <a:tr h="134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34836"/>
                  </a:ext>
                </a:extLst>
              </a:tr>
              <a:tr h="412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870982"/>
                  </a:ext>
                </a:extLst>
              </a:tr>
              <a:tr h="143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3.722.690.939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3.738.163.939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15.473.000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271.535.932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97820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156.185.671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157.760.117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21.704.626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477991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21.460.658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21.460.658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1.384.627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503582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56508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646642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61403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4.539.509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4.539.509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187.747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81781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4.157.090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4.227.090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388.663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416874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34.696.070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-327.014.328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576268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469.564.689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607.271.724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137.707.035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23.205.600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606900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1.012.681.495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1.105.664.968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92.983.473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59.945.673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381161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1.691.444.654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1.801.597.028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110.152.374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163.922.358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436062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796.638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1530,8%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1530,8%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808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FFCED00-109F-4BB7-BD2B-C375262EB9FB}"/>
              </a:ext>
            </a:extLst>
          </p:cNvPr>
          <p:cNvSpPr txBox="1">
            <a:spLocks/>
          </p:cNvSpPr>
          <p:nvPr/>
        </p:nvSpPr>
        <p:spPr>
          <a:xfrm>
            <a:off x="484630" y="1446820"/>
            <a:ext cx="7886698" cy="332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B009D13-6C97-48C1-8F72-D4E7826B8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775801"/>
              </p:ext>
            </p:extLst>
          </p:nvPr>
        </p:nvGraphicFramePr>
        <p:xfrm>
          <a:off x="484629" y="1821211"/>
          <a:ext cx="7886699" cy="3502428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1499018313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964503931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555572906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115437422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694817101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4164402077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4073821835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327902584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2865642590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530534"/>
                  </a:ext>
                </a:extLst>
              </a:tr>
              <a:tr h="4076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44155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651.594.597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326.214.787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-325.379.810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32.997.904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994787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268.462.399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-328.284.989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30.555.902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25792"/>
                  </a:ext>
                </a:extLst>
              </a:tr>
              <a:tr h="149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1.982.373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248450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396.733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44117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39.783.212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2.521.935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2.340.084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10593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117.431.080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375.159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8.284.111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19136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94.680.569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3.277.220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4.256.504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37805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65.225.258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1.439.161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8.088.172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33261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162.243.428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-1.861.216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9.784.587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64767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254.708.918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-3.675.129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33.606.765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70767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122.585.019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-3.703.187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9.179.607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79272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254.519.501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3.141.044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34.583.058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3888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432.397.404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-671.591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25.899.220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77564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309.630.803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7.927.769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18.552.767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63688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202.991.175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-169.516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12.744.016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82981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40.714.412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-140.342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6.195.092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18406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66.985.973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-137.435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8.690.336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55162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683.445.612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8.270.828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41.103.534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974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91.906.944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-3.834.801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5.084.687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31462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80.272.376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-209.563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5.165.214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55196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68.318.319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4.193.325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4.980.274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140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FET – Covid -19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FFCED00-109F-4BB7-BD2B-C375262EB9FB}"/>
              </a:ext>
            </a:extLst>
          </p:cNvPr>
          <p:cNvSpPr txBox="1">
            <a:spLocks/>
          </p:cNvSpPr>
          <p:nvPr/>
        </p:nvSpPr>
        <p:spPr>
          <a:xfrm>
            <a:off x="484630" y="1446820"/>
            <a:ext cx="7886698" cy="332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E858A64-727D-497F-B210-EC23F642B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038097"/>
              </p:ext>
            </p:extLst>
          </p:nvPr>
        </p:nvGraphicFramePr>
        <p:xfrm>
          <a:off x="484629" y="1753524"/>
          <a:ext cx="7886699" cy="2961675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633467226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2398969970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3263354312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260207588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412403126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747107952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3639342373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455852122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2798363955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85722"/>
                  </a:ext>
                </a:extLst>
              </a:tr>
              <a:tr h="3993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12607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TARAPACÁ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10.102.603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10.102.603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64405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ANTOFAGASTA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11.895.865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11.895.865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75196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ATACAMA FET - Covid - 19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6.498.554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6.498.554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7416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COQUIMBO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20.515.954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20.515.954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8519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VALPARAÍSO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25.207.420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25.207.420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926558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LDOR GRAL BERNARDO O'HIGGINS FET - Covid - 19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20.724.385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20.724.385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679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MAULE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21.113.391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21.113.391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16447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BIOBÍO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34.322.268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34.322.268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04143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LA ARAUCANÍA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25.948.062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25.948.062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40934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LAGOS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22.286.138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22.286.138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057599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AYSÉN DEL GRAL CARLOS IBÁÑEZ DEL CAMPO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14.354.593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14.354.593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237210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MAGALLANES Y DE LA ANTÁRTICA CHILENA FET - Covid - 19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2.704.520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2.704.520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98228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METROPOLITANA DE SANTIAGO FET - Covid - 19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74.910.091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74.910.091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46382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RÍOS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9.823.779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9.823.779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11353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ARICA Y PARINACOTA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6.413.016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6.413.016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63068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ÑUBLE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17.288.510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17.288.510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040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34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0" y="764704"/>
            <a:ext cx="7886701" cy="55486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368982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EDB4CB1-0F0E-43EE-8E57-5D37EA69B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419592"/>
              </p:ext>
            </p:extLst>
          </p:nvPr>
        </p:nvGraphicFramePr>
        <p:xfrm>
          <a:off x="539550" y="1734107"/>
          <a:ext cx="7886701" cy="39597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5719270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9010845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8743325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2028050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60533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372403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155449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9360473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9547657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6013674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41043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137596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268.462.399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-328.284.989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30.555.902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22594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55.001.342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55.001.342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7.624.978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78287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10.313.485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10.313.485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395.034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6108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59612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02380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3387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64723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69446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26036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41877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7927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Plan BIM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27398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37158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08162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4.512.904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08471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4.512.904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7320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3.879.109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3.879.109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376.776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7917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51520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73.977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08984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13952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99278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2.824.076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2.824.076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10496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34.696.070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-327.014.328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1158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34.696.070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-327.014.328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00637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34.696.070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-327.014.328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65068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24.189.511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22.945.285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-1.244.226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65078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168.638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6694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24.020.873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22.776.647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-1.244.226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14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1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791148"/>
            <a:ext cx="789079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48E8F6A-3403-4919-B1DB-97EA3E61F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827146"/>
              </p:ext>
            </p:extLst>
          </p:nvPr>
        </p:nvGraphicFramePr>
        <p:xfrm>
          <a:off x="552873" y="1772816"/>
          <a:ext cx="7886701" cy="257057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71037378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881796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7628180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7062428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077827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185807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44059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6576480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22085889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69585253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899228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13427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136.185.769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136.185.769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22.122.215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02347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135.728.596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135.728.596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22.122.215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8951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13227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1939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17677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2998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CTEC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51659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17001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584.317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04881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13.716.327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13.716.327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3.198.055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29517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83.477.734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83.477.734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12.225.136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55472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35.491.999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35.491.999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6.569.910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44016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63684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47395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0027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067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6565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12291</Words>
  <Application>Microsoft Office PowerPoint</Application>
  <PresentationFormat>Presentación en pantalla (4:3)</PresentationFormat>
  <Paragraphs>7491</Paragraphs>
  <Slides>45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Diseño personalizado</vt:lpstr>
      <vt:lpstr>EJECUCIÓN ACUMULADA DE GASTOS PRESUPUESTARIOS AL MES DE FEBRERO DE 2021 PARTIDA 18: MINISTERIO DEL VIVIENDA Y URBANISMO</vt:lpstr>
      <vt:lpstr>Presentación de PowerPoint</vt:lpstr>
      <vt:lpstr>Presentación de PowerPoint</vt:lpstr>
      <vt:lpstr>Presentación de PowerPoint</vt:lpstr>
      <vt:lpstr>EJECUCIÓN ACUMULADA DE GASTOS A FEBRERO DE 2021  PARTIDA 18 MINISTERIO DE VIVIENDA Y URBANISMO</vt:lpstr>
      <vt:lpstr>EJECUCIÓN ACUMULADA DE GASTOS A FEBRERO DE 2021  PARTIDA 18 RESUMEN POR CAPÍTULOS</vt:lpstr>
      <vt:lpstr>EJECUCIÓN ACUMULADA DE GASTOS A FEBRERO DE 2021  PARTIDA 18 RESUMEN FET – Covid -19</vt:lpstr>
      <vt:lpstr>EJECUCIÓN ACUMULADA DE GASTOS A FEBRERO DE 2021  PARTIDA 18. CAPÍTULO 01. PROGRAMA 01: SUBSECRETARÍA DE VIVIENDA Y URBANISMO</vt:lpstr>
      <vt:lpstr>EJECUCIÓN ACUMULADA DE GASTOS A FEBRERO DE 2021  PARTIDA 18. CAPÍTULO 01. PROGRAMA 01: SUBSECRETARÍA DE VIVIENDA Y URBANISMO</vt:lpstr>
      <vt:lpstr>EJECUCIÓN ACUMULADA DE GASTOS A FEBRERO DE 2021  PARTIDA 18. CAPÍTULO 01. PROGRAMA 01: SUBSECRETARÍA DE VIVIENDA Y URBANISMO FET – Covid - 19</vt:lpstr>
      <vt:lpstr>EJECUCIÓN ACUMULADA DE GASTOS A FEBRERO DE 2021  PARTIDA 18. CAPÍTULO 01. PROGRAMA 02: ASENTAMIENTOS PRECARIOS</vt:lpstr>
      <vt:lpstr>EJECUCIÓN ACUMULADA DE GASTOS A FEBRERO DE 2021  PARTIDA 18. CAPÍTULO 01. PROGRAMA 04: RECUPERACIÓN DE BARRIOS</vt:lpstr>
      <vt:lpstr>EJECUCIÓN ACUMULADA DE GASTOS A FEBRERO DE 2021  PARTIDA 18. CAPÍTULO 02. PROGRAMA 01: PARQUE METROPOLITANO</vt:lpstr>
      <vt:lpstr>EJECUCIÓN ACUMULADA DE GASTOS A FEBRERO DE 2021  PARTIDA 18. CAPÍTULO 21. PROGRAMA 01: SERVIU I REGIÓN</vt:lpstr>
      <vt:lpstr>EJECUCIÓN ACUMULADA DE GASTOS A FEBRERO DE 2021  PARTIDA 18. CAPÍTULO 21. PROGRAMA 01: SERVIU I REGIÓN  FET – Covid - 19</vt:lpstr>
      <vt:lpstr>EJECUCIÓN ACUMULADA DE GASTOS A FEBRERO DE 2021  PARTIDA 18. CAPÍTULO 22. PROGRAMA 01: SERVIU II REGIÓN</vt:lpstr>
      <vt:lpstr>EJECUCIÓN ACUMULADA DE GASTOS A FEBRERO DE 2021  PARTIDA 18. CAPÍTULO 22. PROGRAMA 01: SERVIU II REGIÓN FET – Covid - 19</vt:lpstr>
      <vt:lpstr>EJECUCIÓN ACUMULADA DE GASTOS A FEBRERO DE 2021  PARTIDA 18. CAPÍTULO 23. PROGRAMA 01: SERVIU III REGIÓN</vt:lpstr>
      <vt:lpstr>EJECUCIÓN ACUMULADA DE GASTOS A FEBRERO DE 2021  PARTIDA 18. CAPÍTULO 23. PROGRAMA 01: SERVIU III REGIÓN FET – Covid - 19</vt:lpstr>
      <vt:lpstr>EJECUCIÓN ACUMULADA DE GASTOS A FEBRERO DE 2021  PARTIDA 18. CAPÍTULO 24. PROGRAMA 01: SERVIU IV REGIÓN</vt:lpstr>
      <vt:lpstr>EJECUCIÓN ACUMULADA DE GASTOS A FEBRERO DE 2021  PARTIDA 18. CAPÍTULO 24. PROGRAMA 01: SERVIU IV REGIÓN FET – Covid - 19</vt:lpstr>
      <vt:lpstr>EJECUCIÓN ACUMULADA DE GASTOS A FEBRERO DE 2021  PARTIDA 18. CAPÍTULO 25. PROGRAMA 01: SERVIU V REGIÓN</vt:lpstr>
      <vt:lpstr>EJECUCIÓN ACUMULADA DE GASTOS A FEBRERO DE 2021  PARTIDA 18. CAPÍTULO 25. PROGRAMA 01: SERVIU V REGIÓN FET – Covid - 19</vt:lpstr>
      <vt:lpstr>EJECUCIÓN ACUMULADA DE GASTOS A FEBRERO DE 2021  PARTIDA 18. CAPÍTULO 26. PROGRAMA 01: SERVIU VI REGIÓN</vt:lpstr>
      <vt:lpstr>EJECUCIÓN ACUMULADA DE GASTOS A FEBRERO DE 2021  PARTIDA 18. CAPÍTULO 26. PROGRAMA 01: SERVIU VI REGIÓN FET – Covid - 19</vt:lpstr>
      <vt:lpstr>EJECUCIÓN ACUMULADA DE GASTOS A FEBRERO DE 2021  PARTIDA 18. CAPÍTULO 27. PROGRAMA 01: SERVIU VII REGIÓN</vt:lpstr>
      <vt:lpstr>EJECUCIÓN ACUMULADA DE GASTOS A FEBRERO DE 2021  PARTIDA 18. CAPÍTULO 27. PROGRAMA 01: SERVIU VII REGIÓN FET – Covid - 19</vt:lpstr>
      <vt:lpstr>EJECUCIÓN ACUMULADA DE GASTOS A FEBRERO DE 2021  PARTIDA 18. CAPÍTULO 28. PROGRAMA 01: SERVIU VIII REGIÓN</vt:lpstr>
      <vt:lpstr>EJECUCIÓN ACUMULADA DE GASTOS A FEBRERO DE 2021  PARTIDA 18. CAPÍTULO 28. PROGRAMA 01: SERVIU VIII REGIÓN FET – Covid - 19</vt:lpstr>
      <vt:lpstr>EJECUCIÓN ACUMULADA DE GASTOS A FEBRERO DE 2021  PARTIDA 18. CAPÍTULO 29. PROGRAMA 01: SERVIU IX REGIÓN</vt:lpstr>
      <vt:lpstr>EJECUCIÓN ACUMULADA DE GASTOS A FEBRERO DE 2021  PARTIDA 18. CAPÍTULO 29. PROGRAMA 01: SERVIU IX REGIÓN FET – Covid - 19</vt:lpstr>
      <vt:lpstr>EJECUCIÓN ACUMULADA DE GASTOS A FEBRERO DE 2021  PARTIDA 18. CAPÍTULO 30. PROGRAMA 01: SERVIU X REGIÓN</vt:lpstr>
      <vt:lpstr>EJECUCIÓN ACUMULADA DE GASTOS A FEBRERO DE 2021  PARTIDA 18. CAPÍTULO 30. PROGRAMA 01: SERVIU X REGIÓN FET – Covid - 19</vt:lpstr>
      <vt:lpstr>EJECUCIÓN ACUMULADA DE GASTOS A FEBRERO DE 2021  PARTIDA 18. CAPÍTULO 31. PROGRAMA 01: SERVIU XI REGIÓN</vt:lpstr>
      <vt:lpstr>EJECUCIÓN ACUMULADA DE GASTOS A FEBRERO DE 2021  PARTIDA 18. CAPÍTULO 31. PROGRAMA 01: SERVIU XI REGIÓN FET – Covid - 19</vt:lpstr>
      <vt:lpstr>EJECUCIÓN ACUMULADA DE GASTOS A FEBRERO DE 2021  PARTIDA 18. CAPÍTULO 32. PROGRAMA 01: SERVIU XII REGIÓN</vt:lpstr>
      <vt:lpstr>EJECUCIÓN ACUMULADA DE GASTOS A FEBRERO DE 2021  PARTIDA 18. CAPÍTULO 32. PROGRAMA 01: SERVIU XII REGIÓN FET – Covid - 19</vt:lpstr>
      <vt:lpstr>EJECUCIÓN ACUMULADA DE GASTOS A FEBRERO DE 2021  PARTIDA 18. CAPÍTULO 33. PROGRAMA 01: SERVIU REGIÓN METROPOLITANA</vt:lpstr>
      <vt:lpstr>EJECUCIÓN ACUMULADA DE GASTOS A FEBRERO DE 2021  PARTIDA 18. CAPÍTULO 33. PROGRAMA 01: SERVIU REGIÓN METROPOLITANA FET – Covid - 19</vt:lpstr>
      <vt:lpstr>EJECUCIÓN ACUMULADA DE GASTOS A FEBRERO DE 2021  PARTIDA 18. CAPÍTULO 34. PROGRAMA 01: SERVIU XIV REGIÓN</vt:lpstr>
      <vt:lpstr>EJECUCIÓN ACUMULADA DE GASTOS A FEBRERO DE 2021  PARTIDA 18. CAPÍTULO 34. PROGRAMA 01: SERVIU XIV REGIÓN FET – Covid - 19</vt:lpstr>
      <vt:lpstr>EJECUCIÓN ACUMULADA DE GASTOS A FEBRERO DE 2021  PARTIDA 18. CAPÍTULO 35. PROGRAMA 01: SERVIU XV REGIÓN</vt:lpstr>
      <vt:lpstr>EJECUCIÓN ACUMULADA DE GASTOS A FEBRERO DE 2021  PARTIDA 18. CAPÍTULO 35. PROGRAMA 01: SERVIU XV REGIÓN FET – Covid - 19</vt:lpstr>
      <vt:lpstr>EJECUCIÓN ACUMULADA DE GASTOS A FEBRERO DE 2021  PARTIDA 18. CAPÍTULO 36. PROGRAMA 01: SERVIU XVI REGIÓN</vt:lpstr>
      <vt:lpstr>EJECUCIÓN ACUMULADA DE GASTOS A FEBRERO DE 2021  PARTIDA 18. CAPÍTULO 36. PROGRAMA 01: SERVIU XVI REGIÓN FET – Covid - 19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Presupuesto</cp:lastModifiedBy>
  <cp:revision>86</cp:revision>
  <dcterms:created xsi:type="dcterms:W3CDTF">2019-12-13T17:53:17Z</dcterms:created>
  <dcterms:modified xsi:type="dcterms:W3CDTF">2021-04-14T20:58:40Z</dcterms:modified>
</cp:coreProperties>
</file>