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27" r:id="rId29"/>
    <p:sldId id="319" r:id="rId3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1" d="100"/>
          <a:sy n="71" d="100"/>
        </p:scale>
        <p:origin x="6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7691802010742"/>
          <c:y val="0.17603183578856427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E-4732-9241-989649C41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FE-4732-9241-989649C41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FE-4732-9241-989649C41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FE-4732-9241-989649C41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FE-4732-9241-989649C4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11'!$D$37:$O$37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68-4636-BAD0-9F834B8C7901}"/>
            </c:ext>
          </c:extLst>
        </c:ser>
        <c:ser>
          <c:idx val="1"/>
          <c:order val="1"/>
          <c:tx>
            <c:strRef>
              <c:f>'Partida 11'!$C$38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68-4636-BAD0-9F834B8C7901}"/>
            </c:ext>
          </c:extLst>
        </c:ser>
        <c:ser>
          <c:idx val="2"/>
          <c:order val="2"/>
          <c:tx>
            <c:strRef>
              <c:f>'Partida 11'!$C$39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668-4636-BAD0-9F834B8C790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668-4636-BAD0-9F834B8C790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668-4636-BAD0-9F834B8C790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668-4636-BAD0-9F834B8C7901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668-4636-BAD0-9F834B8C79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11'!$D$39:$E$39</c:f>
              <c:numCache>
                <c:formatCode>0.0%</c:formatCode>
                <c:ptCount val="2"/>
                <c:pt idx="0">
                  <c:v>0.14546738632090708</c:v>
                </c:pt>
                <c:pt idx="1">
                  <c:v>7.1049768488433612E-2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668-4636-BAD0-9F834B8C7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29855296"/>
        <c:axId val="429861176"/>
      </c:barChart>
      <c:catAx>
        <c:axId val="42985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861176"/>
        <c:crosses val="autoZero"/>
        <c:auto val="0"/>
        <c:lblAlgn val="ctr"/>
        <c:lblOffset val="100"/>
        <c:noMultiLvlLbl val="0"/>
      </c:catAx>
      <c:valAx>
        <c:axId val="42986117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29855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11'!$D$33:$O$33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8E-41E6-8565-BF65D650E357}"/>
            </c:ext>
          </c:extLst>
        </c:ser>
        <c:ser>
          <c:idx val="1"/>
          <c:order val="1"/>
          <c:tx>
            <c:strRef>
              <c:f>'Partida 11'!$C$34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8E-41E6-8565-BF65D650E357}"/>
            </c:ext>
          </c:extLst>
        </c:ser>
        <c:ser>
          <c:idx val="2"/>
          <c:order val="2"/>
          <c:tx>
            <c:strRef>
              <c:f>'Partida 11'!$C$35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82587064676617E-2"/>
                  <c:y val="3.203203203203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8E-41E6-8565-BF65D650E357}"/>
                </c:ext>
              </c:extLst>
            </c:dLbl>
            <c:dLbl>
              <c:idx val="1"/>
              <c:layout>
                <c:manualLayout>
                  <c:x val="-3.2338308457711441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8E-41E6-8565-BF65D650E357}"/>
                </c:ext>
              </c:extLst>
            </c:dLbl>
            <c:dLbl>
              <c:idx val="2"/>
              <c:layout>
                <c:manualLayout>
                  <c:x val="-3.482587064676617E-2"/>
                  <c:y val="4.8048048048048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8E-41E6-8565-BF65D650E357}"/>
                </c:ext>
              </c:extLst>
            </c:dLbl>
            <c:dLbl>
              <c:idx val="3"/>
              <c:layout>
                <c:manualLayout>
                  <c:x val="-3.9800995024875621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8E-41E6-8565-BF65D650E357}"/>
                </c:ext>
              </c:extLst>
            </c:dLbl>
            <c:dLbl>
              <c:idx val="4"/>
              <c:layout>
                <c:manualLayout>
                  <c:x val="-4.9751243781094572E-2"/>
                  <c:y val="5.605605605605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8E-41E6-8565-BF65D650E357}"/>
                </c:ext>
              </c:extLst>
            </c:dLbl>
            <c:dLbl>
              <c:idx val="5"/>
              <c:layout>
                <c:manualLayout>
                  <c:x val="-4.975124378109453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8E-41E6-8565-BF65D650E357}"/>
                </c:ext>
              </c:extLst>
            </c:dLbl>
            <c:dLbl>
              <c:idx val="6"/>
              <c:layout>
                <c:manualLayout>
                  <c:x val="-3.7313432835820892E-2"/>
                  <c:y val="4.0182648401826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8E-41E6-8565-BF65D650E357}"/>
                </c:ext>
              </c:extLst>
            </c:dLbl>
            <c:dLbl>
              <c:idx val="7"/>
              <c:layout>
                <c:manualLayout>
                  <c:x val="-3.9800995024875711E-2"/>
                  <c:y val="2.92237442922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8E-41E6-8565-BF65D650E357}"/>
                </c:ext>
              </c:extLst>
            </c:dLbl>
            <c:dLbl>
              <c:idx val="8"/>
              <c:layout>
                <c:manualLayout>
                  <c:x val="-3.482587064676617E-2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E-41E6-8565-BF65D650E357}"/>
                </c:ext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E-41E6-8565-BF65D650E3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11'!$D$35:$E$35</c:f>
              <c:numCache>
                <c:formatCode>0.0%</c:formatCode>
                <c:ptCount val="2"/>
                <c:pt idx="0">
                  <c:v>0.14546738632090708</c:v>
                </c:pt>
                <c:pt idx="1">
                  <c:v>0.21644559840490332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28E-41E6-8565-BF65D650E3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854904"/>
        <c:axId val="429860784"/>
      </c:lineChart>
      <c:catAx>
        <c:axId val="429854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860784"/>
        <c:crosses val="autoZero"/>
        <c:auto val="1"/>
        <c:lblAlgn val="ctr"/>
        <c:lblOffset val="100"/>
        <c:tickLblSkip val="1"/>
        <c:noMultiLvlLbl val="0"/>
      </c:catAx>
      <c:valAx>
        <c:axId val="4298607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8549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02E23A4-3B9D-4FA4-BC63-9FF85E52073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CE9540-5D18-4B73-981B-37361D877DD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3363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420478"/>
              </p:ext>
            </p:extLst>
          </p:nvPr>
        </p:nvGraphicFramePr>
        <p:xfrm>
          <a:off x="539554" y="2276867"/>
          <a:ext cx="7920878" cy="3338633"/>
        </p:xfrm>
        <a:graphic>
          <a:graphicData uri="http://schemas.openxmlformats.org/drawingml/2006/table">
            <a:tbl>
              <a:tblPr/>
              <a:tblGrid>
                <a:gridCol w="7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1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0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18.742.480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6.601.490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3.980.687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229261"/>
              </p:ext>
            </p:extLst>
          </p:nvPr>
        </p:nvGraphicFramePr>
        <p:xfrm>
          <a:off x="539553" y="1844359"/>
          <a:ext cx="7880547" cy="4032913"/>
        </p:xfrm>
        <a:graphic>
          <a:graphicData uri="http://schemas.openxmlformats.org/drawingml/2006/table">
            <a:tbl>
              <a:tblPr/>
              <a:tblGrid>
                <a:gridCol w="541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46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46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5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9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92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3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3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504.540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1498240,0%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1498240,0%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677667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9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871678"/>
              </p:ext>
            </p:extLst>
          </p:nvPr>
        </p:nvGraphicFramePr>
        <p:xfrm>
          <a:off x="567450" y="1859853"/>
          <a:ext cx="7704854" cy="3945408"/>
        </p:xfrm>
        <a:graphic>
          <a:graphicData uri="http://schemas.openxmlformats.org/drawingml/2006/table">
            <a:tbl>
              <a:tblPr/>
              <a:tblGrid>
                <a:gridCol w="698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25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47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5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8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68.440.348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59.683.011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4.160.286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52182"/>
              </p:ext>
            </p:extLst>
          </p:nvPr>
        </p:nvGraphicFramePr>
        <p:xfrm>
          <a:off x="481468" y="2492900"/>
          <a:ext cx="8205330" cy="2880319"/>
        </p:xfrm>
        <a:graphic>
          <a:graphicData uri="http://schemas.openxmlformats.org/drawingml/2006/table">
            <a:tbl>
              <a:tblPr/>
              <a:tblGrid>
                <a:gridCol w="69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7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5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6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744253"/>
              </p:ext>
            </p:extLst>
          </p:nvPr>
        </p:nvGraphicFramePr>
        <p:xfrm>
          <a:off x="627343" y="1876816"/>
          <a:ext cx="7920881" cy="4454555"/>
        </p:xfrm>
        <a:graphic>
          <a:graphicData uri="http://schemas.openxmlformats.org/drawingml/2006/table">
            <a:tbl>
              <a:tblPr/>
              <a:tblGrid>
                <a:gridCol w="703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5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6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4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3.227.450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36.711.494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126877"/>
              </p:ext>
            </p:extLst>
          </p:nvPr>
        </p:nvGraphicFramePr>
        <p:xfrm>
          <a:off x="683567" y="2145954"/>
          <a:ext cx="7632848" cy="3644833"/>
        </p:xfrm>
        <a:graphic>
          <a:graphicData uri="http://schemas.openxmlformats.org/drawingml/2006/table">
            <a:tbl>
              <a:tblPr/>
              <a:tblGrid>
                <a:gridCol w="703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9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2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71.976.307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13.807.078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5.217.943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3.734.951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3.734.951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418411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64757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241291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879849"/>
              </p:ext>
            </p:extLst>
          </p:nvPr>
        </p:nvGraphicFramePr>
        <p:xfrm>
          <a:off x="611558" y="1844824"/>
          <a:ext cx="7725992" cy="4032449"/>
        </p:xfrm>
        <a:graphic>
          <a:graphicData uri="http://schemas.openxmlformats.org/drawingml/2006/table">
            <a:tbl>
              <a:tblPr/>
              <a:tblGrid>
                <a:gridCol w="811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1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8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83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1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5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3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37.938.126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33.452.958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052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570170"/>
              </p:ext>
            </p:extLst>
          </p:nvPr>
        </p:nvGraphicFramePr>
        <p:xfrm>
          <a:off x="611559" y="2204861"/>
          <a:ext cx="7776866" cy="3129910"/>
        </p:xfrm>
        <a:graphic>
          <a:graphicData uri="http://schemas.openxmlformats.org/drawingml/2006/table">
            <a:tbl>
              <a:tblPr/>
              <a:tblGrid>
                <a:gridCol w="649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5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40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6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1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660641"/>
              </p:ext>
            </p:extLst>
          </p:nvPr>
        </p:nvGraphicFramePr>
        <p:xfrm>
          <a:off x="755575" y="2204862"/>
          <a:ext cx="7776865" cy="3452846"/>
        </p:xfrm>
        <a:graphic>
          <a:graphicData uri="http://schemas.openxmlformats.org/drawingml/2006/table">
            <a:tbl>
              <a:tblPr/>
              <a:tblGrid>
                <a:gridCol w="7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9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6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5.862.042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2.396.299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1.713.961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4242" y="1283491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000165"/>
              </p:ext>
            </p:extLst>
          </p:nvPr>
        </p:nvGraphicFramePr>
        <p:xfrm>
          <a:off x="464242" y="1628802"/>
          <a:ext cx="8222558" cy="4670153"/>
        </p:xfrm>
        <a:graphic>
          <a:graphicData uri="http://schemas.openxmlformats.org/drawingml/2006/table">
            <a:tbl>
              <a:tblPr/>
              <a:tblGrid>
                <a:gridCol w="577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0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0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63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3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3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4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861587"/>
              </p:ext>
            </p:extLst>
          </p:nvPr>
        </p:nvGraphicFramePr>
        <p:xfrm>
          <a:off x="611559" y="1802927"/>
          <a:ext cx="7920883" cy="4327204"/>
        </p:xfrm>
        <a:graphic>
          <a:graphicData uri="http://schemas.openxmlformats.org/drawingml/2006/table">
            <a:tbl>
              <a:tblPr/>
              <a:tblGrid>
                <a:gridCol w="64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0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5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6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0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677.445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429.575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01600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922008"/>
              </p:ext>
            </p:extLst>
          </p:nvPr>
        </p:nvGraphicFramePr>
        <p:xfrm>
          <a:off x="506017" y="2348882"/>
          <a:ext cx="8210799" cy="3528389"/>
        </p:xfrm>
        <a:graphic>
          <a:graphicData uri="http://schemas.openxmlformats.org/drawingml/2006/table">
            <a:tbl>
              <a:tblPr/>
              <a:tblGrid>
                <a:gridCol w="68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0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0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69269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6600" y="1282412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791840"/>
              </p:ext>
            </p:extLst>
          </p:nvPr>
        </p:nvGraphicFramePr>
        <p:xfrm>
          <a:off x="466601" y="1510088"/>
          <a:ext cx="8210798" cy="4943257"/>
        </p:xfrm>
        <a:graphic>
          <a:graphicData uri="http://schemas.openxmlformats.org/drawingml/2006/table">
            <a:tbl>
              <a:tblPr/>
              <a:tblGrid>
                <a:gridCol w="798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0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0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52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28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59" marR="6759" marT="6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59" marR="6759" marT="6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116.783.556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16.504.913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1.387.207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590.980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96.197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494.783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1.591.918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785.727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785.727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593.211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591.581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1.476.891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1.476.891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1.476.891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28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94.593.558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945935580,0%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94.593.558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945935580,0%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288704"/>
              </p:ext>
            </p:extLst>
          </p:nvPr>
        </p:nvGraphicFramePr>
        <p:xfrm>
          <a:off x="621189" y="1988023"/>
          <a:ext cx="7963444" cy="3647431"/>
        </p:xfrm>
        <a:graphic>
          <a:graphicData uri="http://schemas.openxmlformats.org/drawingml/2006/table">
            <a:tbl>
              <a:tblPr/>
              <a:tblGrid>
                <a:gridCol w="675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92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92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46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9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8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615956"/>
              </p:ext>
            </p:extLst>
          </p:nvPr>
        </p:nvGraphicFramePr>
        <p:xfrm>
          <a:off x="539551" y="1907634"/>
          <a:ext cx="8066780" cy="4257669"/>
        </p:xfrm>
        <a:graphic>
          <a:graphicData uri="http://schemas.openxmlformats.org/drawingml/2006/table">
            <a:tbl>
              <a:tblPr/>
              <a:tblGrid>
                <a:gridCol w="849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2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7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7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9.801.048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1.347.238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3965" y="5953709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695266"/>
              </p:ext>
            </p:extLst>
          </p:nvPr>
        </p:nvGraphicFramePr>
        <p:xfrm>
          <a:off x="565694" y="2084412"/>
          <a:ext cx="8032755" cy="3432819"/>
        </p:xfrm>
        <a:graphic>
          <a:graphicData uri="http://schemas.openxmlformats.org/drawingml/2006/table">
            <a:tbl>
              <a:tblPr/>
              <a:tblGrid>
                <a:gridCol w="604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5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88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3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6679" y="723224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16679" y="1628800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367562"/>
              </p:ext>
            </p:extLst>
          </p:nvPr>
        </p:nvGraphicFramePr>
        <p:xfrm>
          <a:off x="816680" y="2276870"/>
          <a:ext cx="7488833" cy="2304259"/>
        </p:xfrm>
        <a:graphic>
          <a:graphicData uri="http://schemas.openxmlformats.org/drawingml/2006/table">
            <a:tbl>
              <a:tblPr/>
              <a:tblGrid>
                <a:gridCol w="563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5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6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7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7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5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6492875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676226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2" y="1445346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195647"/>
              </p:ext>
            </p:extLst>
          </p:nvPr>
        </p:nvGraphicFramePr>
        <p:xfrm>
          <a:off x="817278" y="1922725"/>
          <a:ext cx="7488832" cy="4297101"/>
        </p:xfrm>
        <a:graphic>
          <a:graphicData uri="http://schemas.openxmlformats.org/drawingml/2006/table">
            <a:tbl>
              <a:tblPr/>
              <a:tblGrid>
                <a:gridCol w="66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3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79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0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6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8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1.985.471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8064" y="6140326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191" y="150222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96331"/>
              </p:ext>
            </p:extLst>
          </p:nvPr>
        </p:nvGraphicFramePr>
        <p:xfrm>
          <a:off x="432190" y="2006271"/>
          <a:ext cx="8205818" cy="3843612"/>
        </p:xfrm>
        <a:graphic>
          <a:graphicData uri="http://schemas.openxmlformats.org/drawingml/2006/table">
            <a:tbl>
              <a:tblPr/>
              <a:tblGrid>
                <a:gridCol w="63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8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9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36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83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5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795605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877558"/>
              </p:ext>
            </p:extLst>
          </p:nvPr>
        </p:nvGraphicFramePr>
        <p:xfrm>
          <a:off x="539552" y="1690799"/>
          <a:ext cx="8147248" cy="4104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941234"/>
              </p:ext>
            </p:extLst>
          </p:nvPr>
        </p:nvGraphicFramePr>
        <p:xfrm>
          <a:off x="611560" y="1690687"/>
          <a:ext cx="8075240" cy="4042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745" y="558924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101982"/>
              </p:ext>
            </p:extLst>
          </p:nvPr>
        </p:nvGraphicFramePr>
        <p:xfrm>
          <a:off x="470746" y="2037197"/>
          <a:ext cx="8061693" cy="3307122"/>
        </p:xfrm>
        <a:graphic>
          <a:graphicData uri="http://schemas.openxmlformats.org/drawingml/2006/table">
            <a:tbl>
              <a:tblPr/>
              <a:tblGrid>
                <a:gridCol w="949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3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3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3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454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4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1.703.627.409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3.019.109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368.742.654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1.278.486.448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216.683.710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267.006.872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25.357.373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15.867.087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9.628.958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21.782.708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113.806.430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576" y="5250133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170517"/>
              </p:ext>
            </p:extLst>
          </p:nvPr>
        </p:nvGraphicFramePr>
        <p:xfrm>
          <a:off x="457202" y="2256114"/>
          <a:ext cx="7931221" cy="2994018"/>
        </p:xfrm>
        <a:graphic>
          <a:graphicData uri="http://schemas.openxmlformats.org/drawingml/2006/table">
            <a:tbl>
              <a:tblPr/>
              <a:tblGrid>
                <a:gridCol w="73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53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0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06509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449640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4388255-91EE-4B7D-8ED6-E21366F8E072}"/>
              </a:ext>
            </a:extLst>
          </p:cNvPr>
          <p:cNvGraphicFramePr>
            <a:graphicFrameLocks noGrp="1"/>
          </p:cNvGraphicFramePr>
          <p:nvPr/>
        </p:nvGraphicFramePr>
        <p:xfrm>
          <a:off x="1301750" y="2015331"/>
          <a:ext cx="6540500" cy="3971925"/>
        </p:xfrm>
        <a:graphic>
          <a:graphicData uri="http://schemas.openxmlformats.org/drawingml/2006/table">
            <a:tbl>
              <a:tblPr/>
              <a:tblGrid>
                <a:gridCol w="641048">
                  <a:extLst>
                    <a:ext uri="{9D8B030D-6E8A-4147-A177-3AD203B41FA5}">
                      <a16:colId xmlns:a16="http://schemas.microsoft.com/office/drawing/2014/main" val="309803276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174571252"/>
                    </a:ext>
                  </a:extLst>
                </a:gridCol>
                <a:gridCol w="2273905">
                  <a:extLst>
                    <a:ext uri="{9D8B030D-6E8A-4147-A177-3AD203B41FA5}">
                      <a16:colId xmlns:a16="http://schemas.microsoft.com/office/drawing/2014/main" val="979291553"/>
                    </a:ext>
                  </a:extLst>
                </a:gridCol>
                <a:gridCol w="641048">
                  <a:extLst>
                    <a:ext uri="{9D8B030D-6E8A-4147-A177-3AD203B41FA5}">
                      <a16:colId xmlns:a16="http://schemas.microsoft.com/office/drawing/2014/main" val="133870989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6650118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993173583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3851231622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378160087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492721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3041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98.208.093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55097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18.742.480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20126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20837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68.440.348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800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6217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71.976.307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13.807.078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190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37.938.126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5138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5.862.042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893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295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4779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5799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116.783.556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26953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0603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942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641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503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1.985.471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929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5" y="1344483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020353"/>
              </p:ext>
            </p:extLst>
          </p:nvPr>
        </p:nvGraphicFramePr>
        <p:xfrm>
          <a:off x="492593" y="1772815"/>
          <a:ext cx="7565557" cy="4392491"/>
        </p:xfrm>
        <a:graphic>
          <a:graphicData uri="http://schemas.openxmlformats.org/drawingml/2006/table">
            <a:tbl>
              <a:tblPr/>
              <a:tblGrid>
                <a:gridCol w="85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5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9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90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17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49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15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8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2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98.208.093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85.832.172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4.872.257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4.448.219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44482190,0%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4.448.219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44482190,0%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681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294267"/>
              </p:ext>
            </p:extLst>
          </p:nvPr>
        </p:nvGraphicFramePr>
        <p:xfrm>
          <a:off x="580299" y="1988838"/>
          <a:ext cx="7860249" cy="3456383"/>
        </p:xfrm>
        <a:graphic>
          <a:graphicData uri="http://schemas.openxmlformats.org/drawingml/2006/table">
            <a:tbl>
              <a:tblPr/>
              <a:tblGrid>
                <a:gridCol w="668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5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04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3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5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5318</TotalTime>
  <Words>5856</Words>
  <Application>Microsoft Office PowerPoint</Application>
  <PresentationFormat>Presentación en pantalla (4:3)</PresentationFormat>
  <Paragraphs>3420</Paragraphs>
  <Slides>28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</vt:lpstr>
      <vt:lpstr>Calibri</vt:lpstr>
      <vt:lpstr>1_Tema de Office</vt:lpstr>
      <vt:lpstr>Tema de Office</vt:lpstr>
      <vt:lpstr>EJECUCIÓN PRESUPUESTARIA DE GASTOS ACUMULADA FEBRERO DE 2021 PARTIDA 11: MINISTERIO DE DEFENSA NACIONAL</vt:lpstr>
      <vt:lpstr>EJECUCIÓN ACUMULADA DE GASTOS A FEBRERO DE 2021  PARTIDA 11 MINISTERIO DE DEFENSA NACIONAL</vt:lpstr>
      <vt:lpstr>COMPORTAMIENTO DE LA EJECUCIÓN MENSUAL DE GASTOS A FEBRERO DE 2021 PARTIDA 11 MINISTERIO DE DEFENSA NACIONAL</vt:lpstr>
      <vt:lpstr>COMPORTAMIENTO DE LA EJECUCIÓN ACUMULADA DE GASTOS A FEBRERO DE 2021  PARTIDA 11 MINISTERIO DE DEFENSA NACIONAL</vt:lpstr>
      <vt:lpstr>EJECUCIÓN ACUMULADA DE GASTOS A FEBRERO DE 2021  PARTIDA 11 MINISTERIO DE DEFENSA NACIONAL</vt:lpstr>
      <vt:lpstr>EJECUCIÓN ACUMULADA DE GASTOS A FEBRERO DE 2021  PARTIDA 11 MINISTERIO DE DEFENSA NACIONAL</vt:lpstr>
      <vt:lpstr>EJECUCIÓN ACUMULADA DE GASTOS A FEBRERO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387</cp:revision>
  <cp:lastPrinted>2019-05-13T15:36:27Z</cp:lastPrinted>
  <dcterms:created xsi:type="dcterms:W3CDTF">2016-06-23T13:38:47Z</dcterms:created>
  <dcterms:modified xsi:type="dcterms:W3CDTF">2021-08-09T20:40:38Z</dcterms:modified>
</cp:coreProperties>
</file>