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0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10'!$C$20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10'!$D$20:$O$20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B9-4414-A00C-8513C3243B2B}"/>
            </c:ext>
          </c:extLst>
        </c:ser>
        <c:ser>
          <c:idx val="1"/>
          <c:order val="1"/>
          <c:tx>
            <c:strRef>
              <c:f>'Partida 10'!$C$21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10'!$D$21:$O$21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B9-4414-A00C-8513C3243B2B}"/>
            </c:ext>
          </c:extLst>
        </c:ser>
        <c:ser>
          <c:idx val="2"/>
          <c:order val="2"/>
          <c:tx>
            <c:strRef>
              <c:f>'Partida 10'!$C$22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10'!$D$22:$E$22</c:f>
              <c:numCache>
                <c:formatCode>0.0%</c:formatCode>
                <c:ptCount val="2"/>
                <c:pt idx="0">
                  <c:v>8.9054380617706874E-2</c:v>
                </c:pt>
                <c:pt idx="1">
                  <c:v>0.15848680619668898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B9-4414-A00C-8513C3243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398392"/>
        <c:axId val="426394080"/>
      </c:lineChart>
      <c:catAx>
        <c:axId val="42639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394080"/>
        <c:crosses val="autoZero"/>
        <c:auto val="1"/>
        <c:lblAlgn val="ctr"/>
        <c:lblOffset val="100"/>
        <c:noMultiLvlLbl val="0"/>
      </c:catAx>
      <c:valAx>
        <c:axId val="42639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398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10'!$C$26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10'!$D$26:$O$26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D4-4040-8877-B8D42E088E80}"/>
            </c:ext>
          </c:extLst>
        </c:ser>
        <c:ser>
          <c:idx val="1"/>
          <c:order val="1"/>
          <c:tx>
            <c:strRef>
              <c:f>'Partida 10'!$C$27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10'!$D$27:$O$27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D4-4040-8877-B8D42E088E80}"/>
            </c:ext>
          </c:extLst>
        </c:ser>
        <c:ser>
          <c:idx val="2"/>
          <c:order val="2"/>
          <c:tx>
            <c:strRef>
              <c:f>'Partida 10'!$C$28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10'!$D$28:$E$28</c:f>
              <c:numCache>
                <c:formatCode>0.0%</c:formatCode>
                <c:ptCount val="2"/>
                <c:pt idx="0">
                  <c:v>8.9054380617706874E-2</c:v>
                </c:pt>
                <c:pt idx="1">
                  <c:v>6.9497615756831901E-2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D4-4040-8877-B8D42E088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836088"/>
        <c:axId val="323832560"/>
      </c:barChart>
      <c:catAx>
        <c:axId val="32383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3832560"/>
        <c:crosses val="autoZero"/>
        <c:auto val="1"/>
        <c:lblAlgn val="ctr"/>
        <c:lblOffset val="100"/>
        <c:noMultiLvlLbl val="0"/>
      </c:catAx>
      <c:valAx>
        <c:axId val="32383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3836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03173"/>
              </p:ext>
            </p:extLst>
          </p:nvPr>
        </p:nvGraphicFramePr>
        <p:xfrm>
          <a:off x="518866" y="2321538"/>
          <a:ext cx="8167932" cy="3007506"/>
        </p:xfrm>
        <a:graphic>
          <a:graphicData uri="http://schemas.openxmlformats.org/drawingml/2006/table">
            <a:tbl>
              <a:tblPr/>
              <a:tblGrid>
                <a:gridCol w="798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3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7.251.652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4.563.029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68579"/>
              </p:ext>
            </p:extLst>
          </p:nvPr>
        </p:nvGraphicFramePr>
        <p:xfrm>
          <a:off x="524757" y="1988840"/>
          <a:ext cx="8155930" cy="3956528"/>
        </p:xfrm>
        <a:graphic>
          <a:graphicData uri="http://schemas.openxmlformats.org/drawingml/2006/table">
            <a:tbl>
              <a:tblPr/>
              <a:tblGrid>
                <a:gridCol w="797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9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5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74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7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78.047.737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49.845.705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8.857.514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0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19.067.802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190678020,0%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190678020,0%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0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19.067.802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190678020,0%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190678020,0%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223131"/>
              </p:ext>
            </p:extLst>
          </p:nvPr>
        </p:nvGraphicFramePr>
        <p:xfrm>
          <a:off x="518864" y="1988840"/>
          <a:ext cx="8167937" cy="3921007"/>
        </p:xfrm>
        <a:graphic>
          <a:graphicData uri="http://schemas.openxmlformats.org/drawingml/2006/table">
            <a:tbl>
              <a:tblPr/>
              <a:tblGrid>
                <a:gridCol w="74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6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1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18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95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6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6.410.581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3.513.730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1.827.136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1.827.136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2819" y="51305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564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63862"/>
              </p:ext>
            </p:extLst>
          </p:nvPr>
        </p:nvGraphicFramePr>
        <p:xfrm>
          <a:off x="518862" y="2060852"/>
          <a:ext cx="8167937" cy="2520279"/>
        </p:xfrm>
        <a:graphic>
          <a:graphicData uri="http://schemas.openxmlformats.org/drawingml/2006/table">
            <a:tbl>
              <a:tblPr/>
              <a:tblGrid>
                <a:gridCol w="79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78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5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448.357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299.208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357986"/>
              </p:ext>
            </p:extLst>
          </p:nvPr>
        </p:nvGraphicFramePr>
        <p:xfrm>
          <a:off x="527045" y="1988840"/>
          <a:ext cx="8077399" cy="3751995"/>
        </p:xfrm>
        <a:graphic>
          <a:graphicData uri="http://schemas.openxmlformats.org/drawingml/2006/table">
            <a:tbl>
              <a:tblPr/>
              <a:tblGrid>
                <a:gridCol w="789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94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4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7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87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37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45.884.083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1.297.592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32.495.345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32.495.345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30.088.329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2.407.016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11.941.812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11.941.812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527026"/>
              </p:ext>
            </p:extLst>
          </p:nvPr>
        </p:nvGraphicFramePr>
        <p:xfrm>
          <a:off x="568893" y="2420888"/>
          <a:ext cx="7967229" cy="2520279"/>
        </p:xfrm>
        <a:graphic>
          <a:graphicData uri="http://schemas.openxmlformats.org/drawingml/2006/table">
            <a:tbl>
              <a:tblPr/>
              <a:tblGrid>
                <a:gridCol w="748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1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1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11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11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65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7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114.503.791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19.820.446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13.392.551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23.638.575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1.804.806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4.623.089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46230890,0%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46230890,0%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4.623.089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46230890,0%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46230890%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252" y="518784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311323"/>
              </p:ext>
            </p:extLst>
          </p:nvPr>
        </p:nvGraphicFramePr>
        <p:xfrm>
          <a:off x="475999" y="2852933"/>
          <a:ext cx="8210798" cy="1872210"/>
        </p:xfrm>
        <a:graphic>
          <a:graphicData uri="http://schemas.openxmlformats.org/drawingml/2006/table">
            <a:tbl>
              <a:tblPr/>
              <a:tblGrid>
                <a:gridCol w="78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2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29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9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29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17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24131"/>
              </p:ext>
            </p:extLst>
          </p:nvPr>
        </p:nvGraphicFramePr>
        <p:xfrm>
          <a:off x="473017" y="1710635"/>
          <a:ext cx="8229597" cy="4497946"/>
        </p:xfrm>
        <a:graphic>
          <a:graphicData uri="http://schemas.openxmlformats.org/drawingml/2006/table">
            <a:tbl>
              <a:tblPr/>
              <a:tblGrid>
                <a:gridCol w="804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8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3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3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3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3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23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26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7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9.146.151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4.678.849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701.111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3.762.477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3.762.477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3.661.225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25110"/>
              </p:ext>
            </p:extLst>
          </p:nvPr>
        </p:nvGraphicFramePr>
        <p:xfrm>
          <a:off x="386223" y="1790699"/>
          <a:ext cx="8220199" cy="422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444257"/>
              </p:ext>
            </p:extLst>
          </p:nvPr>
        </p:nvGraphicFramePr>
        <p:xfrm>
          <a:off x="417237" y="2057400"/>
          <a:ext cx="821079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158081"/>
              </p:ext>
            </p:extLst>
          </p:nvPr>
        </p:nvGraphicFramePr>
        <p:xfrm>
          <a:off x="466600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252175"/>
              </p:ext>
            </p:extLst>
          </p:nvPr>
        </p:nvGraphicFramePr>
        <p:xfrm>
          <a:off x="606312" y="2292938"/>
          <a:ext cx="7755491" cy="2648231"/>
        </p:xfrm>
        <a:graphic>
          <a:graphicData uri="http://schemas.openxmlformats.org/drawingml/2006/table">
            <a:tbl>
              <a:tblPr/>
              <a:tblGrid>
                <a:gridCol w="817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8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177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92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1.367.753.526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216.770.888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609.249.194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88.449.153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307.956.604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24.327.232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363.564.054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46.214.054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75.975.225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57.346.356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63718173,3%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63718173,3%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835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286582"/>
              </p:ext>
            </p:extLst>
          </p:nvPr>
        </p:nvGraphicFramePr>
        <p:xfrm>
          <a:off x="555131" y="2000247"/>
          <a:ext cx="7866367" cy="3397943"/>
        </p:xfrm>
        <a:graphic>
          <a:graphicData uri="http://schemas.openxmlformats.org/drawingml/2006/table">
            <a:tbl>
              <a:tblPr/>
              <a:tblGrid>
                <a:gridCol w="31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6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99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234.813.960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11.598.717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159.428.882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11.598.717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38.163.164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7.251.652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84.458.318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78.047.737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6.410.581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448.357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383.489.306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65.704.529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45.884.083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114.503.791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19.820.446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9.146.151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49080"/>
              </p:ext>
            </p:extLst>
          </p:nvPr>
        </p:nvGraphicFramePr>
        <p:xfrm>
          <a:off x="465841" y="1556788"/>
          <a:ext cx="8194972" cy="4593863"/>
        </p:xfrm>
        <a:graphic>
          <a:graphicData uri="http://schemas.openxmlformats.org/drawingml/2006/table">
            <a:tbl>
              <a:tblPr/>
              <a:tblGrid>
                <a:gridCol w="752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8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37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70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1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159.428.882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-102.486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11.598.717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1.566.954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71.911.900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9.804.151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61.432.181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8.355.204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6.439.952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1.707.142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33410"/>
              </p:ext>
            </p:extLst>
          </p:nvPr>
        </p:nvGraphicFramePr>
        <p:xfrm>
          <a:off x="546981" y="2613210"/>
          <a:ext cx="8125476" cy="1607877"/>
        </p:xfrm>
        <a:graphic>
          <a:graphicData uri="http://schemas.openxmlformats.org/drawingml/2006/table">
            <a:tbl>
              <a:tblPr/>
              <a:tblGrid>
                <a:gridCol w="74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3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5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9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75998"/>
              </p:ext>
            </p:extLst>
          </p:nvPr>
        </p:nvGraphicFramePr>
        <p:xfrm>
          <a:off x="474242" y="1858436"/>
          <a:ext cx="8212558" cy="3888435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08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1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38.163.164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10.817.737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4032</TotalTime>
  <Words>3098</Words>
  <Application>Microsoft Office PowerPoint</Application>
  <PresentationFormat>Presentación en pantalla (4:3)</PresentationFormat>
  <Paragraphs>1642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1_Tema de Office</vt:lpstr>
      <vt:lpstr>Tema de Office</vt:lpstr>
      <vt:lpstr>EJECUCIÓN PRESUPUESTARIA DE GASTOS ACUMULADA AL MES DE FEBRERO DE 2021 PARTIDA 10: MINISTERIO DE JUSTICIA</vt:lpstr>
      <vt:lpstr>EJECUCIÓN ACUMULADA DE GASTOS A FEBRERO DE 2021  PARTIDA 10 MINISTERIO DE JUSTICIA</vt:lpstr>
      <vt:lpstr>EJECUCIÓN ACUMULADA DE GASTOS A FEBRERO DE 2021  PARTIDA 10 MINISTERIO DE JUSTICIA</vt:lpstr>
      <vt:lpstr>EJECUCIÓN ACUMULADA DE GASTOS A FEBRERO DE 2021  PARTIDA 10 MINISTERIO DE JUSTICIA</vt:lpstr>
      <vt:lpstr>EJECUCIÓN ACUMULADA DE GASTOS A FEBRERO DE 2021  PARTIDA 10 MINISTERIO DE JUSTICIA</vt:lpstr>
      <vt:lpstr>EJECUCIÓN ACUMULADA DE GASTOS A FEBRERO DE 2021  PARTIDA 10 MINISTERIO DE JUSTICIA RESUMEN POR CAPÍTULOS</vt:lpstr>
      <vt:lpstr>EJECUCIÓN ACUMULADA DE GASTOS A FEBRERO DE 2021  PARTIDA 10. CAPÍTULO 01. PROGRAMA 01: SECRETARÍA Y ADMINISTRACIÓN GENERAL</vt:lpstr>
      <vt:lpstr>EJECUCIÓN ACUMULADA DE GASTOS A FEBRERO DE 2021  PARTIDA 10. CAPÍTULO 01. PROGRAMA 02:  PROGRAMA DE CONCESIONES DEL MINISTERIO DE JUSTICIA</vt:lpstr>
      <vt:lpstr>EJECUCIÓN ACUMULADA DE GASTOS A FEBRERO DE 2021  PARTIDA 10. CAPÍTULO 02. PROGRAMA 01: SERVICIO REGISTRO CIVIL E IDENTIFICACIÓN</vt:lpstr>
      <vt:lpstr>EJECUCIÓN ACUMULADA DE GASTOS A FEBRERO DE 2021  PARTIDA 10. CAPÍTULO 03. PROGRAMA 01:  SERVICIO MÉDICO LEGAL</vt:lpstr>
      <vt:lpstr>EJECUCIÓN ACUMULADA DE GASTOS A FEBRERO DE 2021  PARTIDA 10. CAPÍTULO 04. PROGRAMA 01:  GENDARMERÍA DE CHILE</vt:lpstr>
      <vt:lpstr>EJECUCIÓN ACUMULADA DE GASTOS A FEBRERO DE 2021  PARTIDA 10. CAPÍTULO 04. PROGRAMA 02:  PROGRAMA DE REHABILITACIÓN Y REINSERCIÓN SOCIAL</vt:lpstr>
      <vt:lpstr>EJECUCIÓN ACUMULADA DE GASTOS A FEBRERO DE 2021  PARTIDA 10. CAPÍTULO 06. PROGRAMA 01:  SUBSECRETARÍA DE DERECHOS HUMANOS</vt:lpstr>
      <vt:lpstr>EJECUCIÓN ACUMULADA DE GASTOS A FEBRERO DE 2021  PARTIDA 10. CAPÍTULO 07. PROGRAMA 01:  SERVICIO NACIONAL DE MENORES</vt:lpstr>
      <vt:lpstr>EJECUCIÓN ACUMULADA DE GASTOS A FEBRERO DE 2021  PARTIDA 10. CAPÍTULO 07. PROGRAMA 02:  PROGRAMA DE ADMINISTRACIÓN DIRECTA Y PROYECTOS NACIONALES</vt:lpstr>
      <vt:lpstr>EJECUCIÓN ACUMULADA DE GASTOS A FEBRERO DE 2021  PARTIDA 10. CAPÍTULO 09. PROGRAMA 01:  DEFENSORÍA PENAL PÚBLICA FET COVID-19</vt:lpstr>
      <vt:lpstr>EJECUCIÓN ACUMULADA DE GASTOS A FEBRERO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323</cp:revision>
  <cp:lastPrinted>2019-06-03T14:10:49Z</cp:lastPrinted>
  <dcterms:created xsi:type="dcterms:W3CDTF">2016-06-23T13:38:47Z</dcterms:created>
  <dcterms:modified xsi:type="dcterms:W3CDTF">2021-04-28T01:43:01Z</dcterms:modified>
</cp:coreProperties>
</file>