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5-4D5B-AFC6-DEE33727FBA7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5-4D5B-AFC6-DEE33727FBA7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EA5-4D5B-AFC6-DEE33727FBA7}"/>
                </c:ext>
              </c:extLst>
            </c:dLbl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A5-4D5B-AFC6-DEE33727F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08'!$D$30:$E$30</c:f>
              <c:numCache>
                <c:formatCode>0.0%</c:formatCode>
                <c:ptCount val="2"/>
                <c:pt idx="0">
                  <c:v>0.10502177665243621</c:v>
                </c:pt>
                <c:pt idx="1">
                  <c:v>7.0434812391640386E-2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A5-4D5B-AFC6-DEE33727F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07-4A62-A9C0-9B2DDAC776BA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07-4A62-A9C0-9B2DDAC776BA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DA07-4A62-A9C0-9B2DDAC776BA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07-4A62-A9C0-9B2DDAC776BA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07-4A62-A9C0-9B2DDAC776BA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07-4A62-A9C0-9B2DDAC776BA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07-4A62-A9C0-9B2DDAC776BA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07-4A62-A9C0-9B2DDAC776BA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07-4A62-A9C0-9B2DDAC776BA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07-4A62-A9C0-9B2DDAC776BA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07-4A62-A9C0-9B2DDAC776BA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07-4A62-A9C0-9B2DDAC776BA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07-4A62-A9C0-9B2DDAC776BA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07-4A62-A9C0-9B2DDAC776BA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07-4A62-A9C0-9B2DDAC776BA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08'!$D$24:$E$24</c:f>
              <c:numCache>
                <c:formatCode>0.0%</c:formatCode>
                <c:ptCount val="2"/>
                <c:pt idx="0">
                  <c:v>0.10502177665243621</c:v>
                </c:pt>
                <c:pt idx="1">
                  <c:v>0.17542442355476973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A07-4A62-A9C0-9B2DDAC77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</a:t>
            </a:r>
            <a:r>
              <a:rPr lang="es-C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marzo 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F4F8031-2D73-40A0-9E1C-0FFD37385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382"/>
              </p:ext>
            </p:extLst>
          </p:nvPr>
        </p:nvGraphicFramePr>
        <p:xfrm>
          <a:off x="553268" y="1988840"/>
          <a:ext cx="8037463" cy="1937543"/>
        </p:xfrm>
        <a:graphic>
          <a:graphicData uri="http://schemas.openxmlformats.org/drawingml/2006/table">
            <a:tbl>
              <a:tblPr/>
              <a:tblGrid>
                <a:gridCol w="267559">
                  <a:extLst>
                    <a:ext uri="{9D8B030D-6E8A-4147-A177-3AD203B41FA5}">
                      <a16:colId xmlns:a16="http://schemas.microsoft.com/office/drawing/2014/main" val="2389537230"/>
                    </a:ext>
                  </a:extLst>
                </a:gridCol>
                <a:gridCol w="267559">
                  <a:extLst>
                    <a:ext uri="{9D8B030D-6E8A-4147-A177-3AD203B41FA5}">
                      <a16:colId xmlns:a16="http://schemas.microsoft.com/office/drawing/2014/main" val="2027341656"/>
                    </a:ext>
                  </a:extLst>
                </a:gridCol>
                <a:gridCol w="267559">
                  <a:extLst>
                    <a:ext uri="{9D8B030D-6E8A-4147-A177-3AD203B41FA5}">
                      <a16:colId xmlns:a16="http://schemas.microsoft.com/office/drawing/2014/main" val="198875914"/>
                    </a:ext>
                  </a:extLst>
                </a:gridCol>
                <a:gridCol w="3071574">
                  <a:extLst>
                    <a:ext uri="{9D8B030D-6E8A-4147-A177-3AD203B41FA5}">
                      <a16:colId xmlns:a16="http://schemas.microsoft.com/office/drawing/2014/main" val="2660426933"/>
                    </a:ext>
                  </a:extLst>
                </a:gridCol>
                <a:gridCol w="717057">
                  <a:extLst>
                    <a:ext uri="{9D8B030D-6E8A-4147-A177-3AD203B41FA5}">
                      <a16:colId xmlns:a16="http://schemas.microsoft.com/office/drawing/2014/main" val="2415770515"/>
                    </a:ext>
                  </a:extLst>
                </a:gridCol>
                <a:gridCol w="717057">
                  <a:extLst>
                    <a:ext uri="{9D8B030D-6E8A-4147-A177-3AD203B41FA5}">
                      <a16:colId xmlns:a16="http://schemas.microsoft.com/office/drawing/2014/main" val="3356202755"/>
                    </a:ext>
                  </a:extLst>
                </a:gridCol>
                <a:gridCol w="717057">
                  <a:extLst>
                    <a:ext uri="{9D8B030D-6E8A-4147-A177-3AD203B41FA5}">
                      <a16:colId xmlns:a16="http://schemas.microsoft.com/office/drawing/2014/main" val="943079635"/>
                    </a:ext>
                  </a:extLst>
                </a:gridCol>
                <a:gridCol w="717057">
                  <a:extLst>
                    <a:ext uri="{9D8B030D-6E8A-4147-A177-3AD203B41FA5}">
                      <a16:colId xmlns:a16="http://schemas.microsoft.com/office/drawing/2014/main" val="2388809942"/>
                    </a:ext>
                  </a:extLst>
                </a:gridCol>
                <a:gridCol w="652843">
                  <a:extLst>
                    <a:ext uri="{9D8B030D-6E8A-4147-A177-3AD203B41FA5}">
                      <a16:colId xmlns:a16="http://schemas.microsoft.com/office/drawing/2014/main" val="248786907"/>
                    </a:ext>
                  </a:extLst>
                </a:gridCol>
                <a:gridCol w="642141">
                  <a:extLst>
                    <a:ext uri="{9D8B030D-6E8A-4147-A177-3AD203B41FA5}">
                      <a16:colId xmlns:a16="http://schemas.microsoft.com/office/drawing/2014/main" val="3205873005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16287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145430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247.724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5036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430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0591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84.130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5926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2102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3438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84.130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4952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84.130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4733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6907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7684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7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23162F-38E4-4D21-84E7-BF483CD2B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80296"/>
              </p:ext>
            </p:extLst>
          </p:nvPr>
        </p:nvGraphicFramePr>
        <p:xfrm>
          <a:off x="539552" y="1808953"/>
          <a:ext cx="8064004" cy="2538387"/>
        </p:xfrm>
        <a:graphic>
          <a:graphicData uri="http://schemas.openxmlformats.org/drawingml/2006/table">
            <a:tbl>
              <a:tblPr/>
              <a:tblGrid>
                <a:gridCol w="270242">
                  <a:extLst>
                    <a:ext uri="{9D8B030D-6E8A-4147-A177-3AD203B41FA5}">
                      <a16:colId xmlns:a16="http://schemas.microsoft.com/office/drawing/2014/main" val="2166602742"/>
                    </a:ext>
                  </a:extLst>
                </a:gridCol>
                <a:gridCol w="270242">
                  <a:extLst>
                    <a:ext uri="{9D8B030D-6E8A-4147-A177-3AD203B41FA5}">
                      <a16:colId xmlns:a16="http://schemas.microsoft.com/office/drawing/2014/main" val="2082121581"/>
                    </a:ext>
                  </a:extLst>
                </a:gridCol>
                <a:gridCol w="270242">
                  <a:extLst>
                    <a:ext uri="{9D8B030D-6E8A-4147-A177-3AD203B41FA5}">
                      <a16:colId xmlns:a16="http://schemas.microsoft.com/office/drawing/2014/main" val="3762005427"/>
                    </a:ext>
                  </a:extLst>
                </a:gridCol>
                <a:gridCol w="3048322">
                  <a:extLst>
                    <a:ext uri="{9D8B030D-6E8A-4147-A177-3AD203B41FA5}">
                      <a16:colId xmlns:a16="http://schemas.microsoft.com/office/drawing/2014/main" val="3529396462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3091895506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3449085645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2818505278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3850273423"/>
                    </a:ext>
                  </a:extLst>
                </a:gridCol>
                <a:gridCol w="659389">
                  <a:extLst>
                    <a:ext uri="{9D8B030D-6E8A-4147-A177-3AD203B41FA5}">
                      <a16:colId xmlns:a16="http://schemas.microsoft.com/office/drawing/2014/main" val="3764821768"/>
                    </a:ext>
                  </a:extLst>
                </a:gridCol>
                <a:gridCol w="648579">
                  <a:extLst>
                    <a:ext uri="{9D8B030D-6E8A-4147-A177-3AD203B41FA5}">
                      <a16:colId xmlns:a16="http://schemas.microsoft.com/office/drawing/2014/main" val="1535754153"/>
                    </a:ext>
                  </a:extLst>
                </a:gridCol>
              </a:tblGrid>
              <a:tr h="128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46355"/>
                  </a:ext>
                </a:extLst>
              </a:tr>
              <a:tr h="3948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06967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09341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68856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75238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67137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37441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03290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68294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495390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74519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72504"/>
                  </a:ext>
                </a:extLst>
              </a:tr>
              <a:tr h="169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18471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1782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68237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80724"/>
                  </a:ext>
                </a:extLst>
              </a:tr>
              <a:tr h="128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02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237B52-8F7B-4812-A9E7-AE1983BBE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08452"/>
              </p:ext>
            </p:extLst>
          </p:nvPr>
        </p:nvGraphicFramePr>
        <p:xfrm>
          <a:off x="535390" y="1762930"/>
          <a:ext cx="8064894" cy="2683900"/>
        </p:xfrm>
        <a:graphic>
          <a:graphicData uri="http://schemas.openxmlformats.org/drawingml/2006/table">
            <a:tbl>
              <a:tblPr/>
              <a:tblGrid>
                <a:gridCol w="270271">
                  <a:extLst>
                    <a:ext uri="{9D8B030D-6E8A-4147-A177-3AD203B41FA5}">
                      <a16:colId xmlns:a16="http://schemas.microsoft.com/office/drawing/2014/main" val="2689514799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454394863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60908452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44003886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3957245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4468590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8545407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851837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16677126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90088783"/>
                    </a:ext>
                  </a:extLst>
                </a:gridCol>
              </a:tblGrid>
              <a:tr h="183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681581"/>
                  </a:ext>
                </a:extLst>
              </a:tr>
              <a:tr h="395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27478"/>
                  </a:ext>
                </a:extLst>
              </a:tr>
              <a:tr h="1693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15.988.219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94216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2236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8395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76552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13525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77242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37349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50037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1511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57814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6133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9880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82766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75395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95737"/>
                  </a:ext>
                </a:extLst>
              </a:tr>
              <a:tr h="1290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2081F3-730A-47BA-A0D3-99F601C51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56354"/>
              </p:ext>
            </p:extLst>
          </p:nvPr>
        </p:nvGraphicFramePr>
        <p:xfrm>
          <a:off x="538614" y="1744715"/>
          <a:ext cx="7990217" cy="1671633"/>
        </p:xfrm>
        <a:graphic>
          <a:graphicData uri="http://schemas.openxmlformats.org/drawingml/2006/table">
            <a:tbl>
              <a:tblPr/>
              <a:tblGrid>
                <a:gridCol w="267769">
                  <a:extLst>
                    <a:ext uri="{9D8B030D-6E8A-4147-A177-3AD203B41FA5}">
                      <a16:colId xmlns:a16="http://schemas.microsoft.com/office/drawing/2014/main" val="2390360462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3201814421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3687147762"/>
                    </a:ext>
                  </a:extLst>
                </a:gridCol>
                <a:gridCol w="3020430">
                  <a:extLst>
                    <a:ext uri="{9D8B030D-6E8A-4147-A177-3AD203B41FA5}">
                      <a16:colId xmlns:a16="http://schemas.microsoft.com/office/drawing/2014/main" val="993966665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2131045821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4294155705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791348808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4092258286"/>
                    </a:ext>
                  </a:extLst>
                </a:gridCol>
                <a:gridCol w="653355">
                  <a:extLst>
                    <a:ext uri="{9D8B030D-6E8A-4147-A177-3AD203B41FA5}">
                      <a16:colId xmlns:a16="http://schemas.microsoft.com/office/drawing/2014/main" val="109328786"/>
                    </a:ext>
                  </a:extLst>
                </a:gridCol>
                <a:gridCol w="642645">
                  <a:extLst>
                    <a:ext uri="{9D8B030D-6E8A-4147-A177-3AD203B41FA5}">
                      <a16:colId xmlns:a16="http://schemas.microsoft.com/office/drawing/2014/main" val="3803858909"/>
                    </a:ext>
                  </a:extLst>
                </a:gridCol>
              </a:tblGrid>
              <a:tr h="124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89821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8613"/>
                  </a:ext>
                </a:extLst>
              </a:tr>
              <a:tr h="164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43460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39125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7425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81988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82970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336923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00338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34909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7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E5644D-3C80-4229-85AA-87F263D67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8435"/>
              </p:ext>
            </p:extLst>
          </p:nvPr>
        </p:nvGraphicFramePr>
        <p:xfrm>
          <a:off x="550337" y="1787240"/>
          <a:ext cx="7995205" cy="3222700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030281323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317863721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674418133"/>
                    </a:ext>
                  </a:extLst>
                </a:gridCol>
                <a:gridCol w="3022316">
                  <a:extLst>
                    <a:ext uri="{9D8B030D-6E8A-4147-A177-3AD203B41FA5}">
                      <a16:colId xmlns:a16="http://schemas.microsoft.com/office/drawing/2014/main" val="45082356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59873594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940779975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59456363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86144490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2064621213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1262027915"/>
                    </a:ext>
                  </a:extLst>
                </a:gridCol>
              </a:tblGrid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90899"/>
                  </a:ext>
                </a:extLst>
              </a:tr>
              <a:tr h="3889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02789"/>
                  </a:ext>
                </a:extLst>
              </a:tr>
              <a:tr h="166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7689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26.544.755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28007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73086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61757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19446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243196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2653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51936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50273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33415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57449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76028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82735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69436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645157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40410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01049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32045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70593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80298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47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C09D53-A88B-44D3-9228-A403FC2C7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22179"/>
              </p:ext>
            </p:extLst>
          </p:nvPr>
        </p:nvGraphicFramePr>
        <p:xfrm>
          <a:off x="547884" y="1772394"/>
          <a:ext cx="8017340" cy="2100240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3380310286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384621363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729260259"/>
                    </a:ext>
                  </a:extLst>
                </a:gridCol>
                <a:gridCol w="3030683">
                  <a:extLst>
                    <a:ext uri="{9D8B030D-6E8A-4147-A177-3AD203B41FA5}">
                      <a16:colId xmlns:a16="http://schemas.microsoft.com/office/drawing/2014/main" val="734084647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1841748231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2226391737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1960831733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1229292149"/>
                    </a:ext>
                  </a:extLst>
                </a:gridCol>
                <a:gridCol w="655573">
                  <a:extLst>
                    <a:ext uri="{9D8B030D-6E8A-4147-A177-3AD203B41FA5}">
                      <a16:colId xmlns:a16="http://schemas.microsoft.com/office/drawing/2014/main" val="1608100187"/>
                    </a:ext>
                  </a:extLst>
                </a:gridCol>
                <a:gridCol w="644826">
                  <a:extLst>
                    <a:ext uri="{9D8B030D-6E8A-4147-A177-3AD203B41FA5}">
                      <a16:colId xmlns:a16="http://schemas.microsoft.com/office/drawing/2014/main" val="2018722634"/>
                    </a:ext>
                  </a:extLst>
                </a:gridCol>
              </a:tblGrid>
              <a:tr h="1282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27181"/>
                  </a:ext>
                </a:extLst>
              </a:tr>
              <a:tr h="3927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98262"/>
                  </a:ext>
                </a:extLst>
              </a:tr>
              <a:tr h="1683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10.691.627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1628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7.090.062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32284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96957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82777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77667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05841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749797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222375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93676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89207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2.697.124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26971240,0%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26971240,0%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99258"/>
                  </a:ext>
                </a:extLst>
              </a:tr>
              <a:tr h="128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2.697.124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26971240,0%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26971240,0%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4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1ABBD1-3470-4735-B6A0-C35A6CAB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6785"/>
              </p:ext>
            </p:extLst>
          </p:nvPr>
        </p:nvGraphicFramePr>
        <p:xfrm>
          <a:off x="576049" y="1801768"/>
          <a:ext cx="7956389" cy="1948227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1539661959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787968428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053290887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253789431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79280854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90631918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39369733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314667003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525629730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109270135"/>
                    </a:ext>
                  </a:extLst>
                </a:gridCol>
              </a:tblGrid>
              <a:tr h="1267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8346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84202"/>
                  </a:ext>
                </a:extLst>
              </a:tr>
              <a:tr h="166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9.134.875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31005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6.073.721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58255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346004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17243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04125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49972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951259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13982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37260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45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0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E433BA-5D2C-428A-BCB9-6A13AD2B5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18261"/>
              </p:ext>
            </p:extLst>
          </p:nvPr>
        </p:nvGraphicFramePr>
        <p:xfrm>
          <a:off x="564973" y="1969269"/>
          <a:ext cx="7967469" cy="1976132"/>
        </p:xfrm>
        <a:graphic>
          <a:graphicData uri="http://schemas.openxmlformats.org/drawingml/2006/table">
            <a:tbl>
              <a:tblPr/>
              <a:tblGrid>
                <a:gridCol w="267007">
                  <a:extLst>
                    <a:ext uri="{9D8B030D-6E8A-4147-A177-3AD203B41FA5}">
                      <a16:colId xmlns:a16="http://schemas.microsoft.com/office/drawing/2014/main" val="446737041"/>
                    </a:ext>
                  </a:extLst>
                </a:gridCol>
                <a:gridCol w="267007">
                  <a:extLst>
                    <a:ext uri="{9D8B030D-6E8A-4147-A177-3AD203B41FA5}">
                      <a16:colId xmlns:a16="http://schemas.microsoft.com/office/drawing/2014/main" val="3233360973"/>
                    </a:ext>
                  </a:extLst>
                </a:gridCol>
                <a:gridCol w="267007">
                  <a:extLst>
                    <a:ext uri="{9D8B030D-6E8A-4147-A177-3AD203B41FA5}">
                      <a16:colId xmlns:a16="http://schemas.microsoft.com/office/drawing/2014/main" val="1839685674"/>
                    </a:ext>
                  </a:extLst>
                </a:gridCol>
                <a:gridCol w="3011830">
                  <a:extLst>
                    <a:ext uri="{9D8B030D-6E8A-4147-A177-3AD203B41FA5}">
                      <a16:colId xmlns:a16="http://schemas.microsoft.com/office/drawing/2014/main" val="1108980216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132330951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1014200809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644573639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1375363407"/>
                    </a:ext>
                  </a:extLst>
                </a:gridCol>
                <a:gridCol w="651495">
                  <a:extLst>
                    <a:ext uri="{9D8B030D-6E8A-4147-A177-3AD203B41FA5}">
                      <a16:colId xmlns:a16="http://schemas.microsoft.com/office/drawing/2014/main" val="982577345"/>
                    </a:ext>
                  </a:extLst>
                </a:gridCol>
                <a:gridCol w="640815">
                  <a:extLst>
                    <a:ext uri="{9D8B030D-6E8A-4147-A177-3AD203B41FA5}">
                      <a16:colId xmlns:a16="http://schemas.microsoft.com/office/drawing/2014/main" val="3256925548"/>
                    </a:ext>
                  </a:extLst>
                </a:gridCol>
              </a:tblGrid>
              <a:tr h="1285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04672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13708"/>
                  </a:ext>
                </a:extLst>
              </a:tr>
              <a:tr h="168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68809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71890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97227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34512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4310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18457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84641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8081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64381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66789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6ADF18-2214-4983-839E-C4EB4ED6F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23624"/>
              </p:ext>
            </p:extLst>
          </p:nvPr>
        </p:nvGraphicFramePr>
        <p:xfrm>
          <a:off x="548571" y="1769272"/>
          <a:ext cx="8057881" cy="1708441"/>
        </p:xfrm>
        <a:graphic>
          <a:graphicData uri="http://schemas.openxmlformats.org/drawingml/2006/table">
            <a:tbl>
              <a:tblPr/>
              <a:tblGrid>
                <a:gridCol w="270037">
                  <a:extLst>
                    <a:ext uri="{9D8B030D-6E8A-4147-A177-3AD203B41FA5}">
                      <a16:colId xmlns:a16="http://schemas.microsoft.com/office/drawing/2014/main" val="2971192479"/>
                    </a:ext>
                  </a:extLst>
                </a:gridCol>
                <a:gridCol w="270037">
                  <a:extLst>
                    <a:ext uri="{9D8B030D-6E8A-4147-A177-3AD203B41FA5}">
                      <a16:colId xmlns:a16="http://schemas.microsoft.com/office/drawing/2014/main" val="2333930910"/>
                    </a:ext>
                  </a:extLst>
                </a:gridCol>
                <a:gridCol w="270037">
                  <a:extLst>
                    <a:ext uri="{9D8B030D-6E8A-4147-A177-3AD203B41FA5}">
                      <a16:colId xmlns:a16="http://schemas.microsoft.com/office/drawing/2014/main" val="1064115045"/>
                    </a:ext>
                  </a:extLst>
                </a:gridCol>
                <a:gridCol w="3046007">
                  <a:extLst>
                    <a:ext uri="{9D8B030D-6E8A-4147-A177-3AD203B41FA5}">
                      <a16:colId xmlns:a16="http://schemas.microsoft.com/office/drawing/2014/main" val="2592767228"/>
                    </a:ext>
                  </a:extLst>
                </a:gridCol>
                <a:gridCol w="723697">
                  <a:extLst>
                    <a:ext uri="{9D8B030D-6E8A-4147-A177-3AD203B41FA5}">
                      <a16:colId xmlns:a16="http://schemas.microsoft.com/office/drawing/2014/main" val="1417725392"/>
                    </a:ext>
                  </a:extLst>
                </a:gridCol>
                <a:gridCol w="723697">
                  <a:extLst>
                    <a:ext uri="{9D8B030D-6E8A-4147-A177-3AD203B41FA5}">
                      <a16:colId xmlns:a16="http://schemas.microsoft.com/office/drawing/2014/main" val="3917299130"/>
                    </a:ext>
                  </a:extLst>
                </a:gridCol>
                <a:gridCol w="723697">
                  <a:extLst>
                    <a:ext uri="{9D8B030D-6E8A-4147-A177-3AD203B41FA5}">
                      <a16:colId xmlns:a16="http://schemas.microsoft.com/office/drawing/2014/main" val="3609816963"/>
                    </a:ext>
                  </a:extLst>
                </a:gridCol>
                <a:gridCol w="723697">
                  <a:extLst>
                    <a:ext uri="{9D8B030D-6E8A-4147-A177-3AD203B41FA5}">
                      <a16:colId xmlns:a16="http://schemas.microsoft.com/office/drawing/2014/main" val="3154914025"/>
                    </a:ext>
                  </a:extLst>
                </a:gridCol>
                <a:gridCol w="658888">
                  <a:extLst>
                    <a:ext uri="{9D8B030D-6E8A-4147-A177-3AD203B41FA5}">
                      <a16:colId xmlns:a16="http://schemas.microsoft.com/office/drawing/2014/main" val="2260828659"/>
                    </a:ext>
                  </a:extLst>
                </a:gridCol>
                <a:gridCol w="648087">
                  <a:extLst>
                    <a:ext uri="{9D8B030D-6E8A-4147-A177-3AD203B41FA5}">
                      <a16:colId xmlns:a16="http://schemas.microsoft.com/office/drawing/2014/main" val="595743096"/>
                    </a:ext>
                  </a:extLst>
                </a:gridCol>
              </a:tblGrid>
              <a:tr h="12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029973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85853"/>
                  </a:ext>
                </a:extLst>
              </a:tr>
              <a:tr h="167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52705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48745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80569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3944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58535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13353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72548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19096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4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C940D9-CEEA-439C-8C3A-B9CE382E6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63256"/>
              </p:ext>
            </p:extLst>
          </p:nvPr>
        </p:nvGraphicFramePr>
        <p:xfrm>
          <a:off x="551915" y="1724100"/>
          <a:ext cx="7980518" cy="152831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1893216451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282520120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399433153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219803484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81351566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6868554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12252772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209208084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238405187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584823365"/>
                    </a:ext>
                  </a:extLst>
                </a:gridCol>
              </a:tblGrid>
              <a:tr h="123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13556"/>
                  </a:ext>
                </a:extLst>
              </a:tr>
              <a:tr h="378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45194"/>
                  </a:ext>
                </a:extLst>
              </a:tr>
              <a:tr h="1620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653.904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36760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78084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12233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87561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05475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60830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18572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2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51905"/>
              </p:ext>
            </p:extLst>
          </p:nvPr>
        </p:nvGraphicFramePr>
        <p:xfrm>
          <a:off x="466640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81060"/>
              </p:ext>
            </p:extLst>
          </p:nvPr>
        </p:nvGraphicFramePr>
        <p:xfrm>
          <a:off x="4605762" y="1916831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B2B922-3496-46F7-8904-BFE168642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34261"/>
              </p:ext>
            </p:extLst>
          </p:nvPr>
        </p:nvGraphicFramePr>
        <p:xfrm>
          <a:off x="539552" y="1756300"/>
          <a:ext cx="8000524" cy="1540151"/>
        </p:xfrm>
        <a:graphic>
          <a:graphicData uri="http://schemas.openxmlformats.org/drawingml/2006/table">
            <a:tbl>
              <a:tblPr/>
              <a:tblGrid>
                <a:gridCol w="268114">
                  <a:extLst>
                    <a:ext uri="{9D8B030D-6E8A-4147-A177-3AD203B41FA5}">
                      <a16:colId xmlns:a16="http://schemas.microsoft.com/office/drawing/2014/main" val="1167622747"/>
                    </a:ext>
                  </a:extLst>
                </a:gridCol>
                <a:gridCol w="268114">
                  <a:extLst>
                    <a:ext uri="{9D8B030D-6E8A-4147-A177-3AD203B41FA5}">
                      <a16:colId xmlns:a16="http://schemas.microsoft.com/office/drawing/2014/main" val="148725391"/>
                    </a:ext>
                  </a:extLst>
                </a:gridCol>
                <a:gridCol w="268114">
                  <a:extLst>
                    <a:ext uri="{9D8B030D-6E8A-4147-A177-3AD203B41FA5}">
                      <a16:colId xmlns:a16="http://schemas.microsoft.com/office/drawing/2014/main" val="3472772746"/>
                    </a:ext>
                  </a:extLst>
                </a:gridCol>
                <a:gridCol w="3024326">
                  <a:extLst>
                    <a:ext uri="{9D8B030D-6E8A-4147-A177-3AD203B41FA5}">
                      <a16:colId xmlns:a16="http://schemas.microsoft.com/office/drawing/2014/main" val="1236148426"/>
                    </a:ext>
                  </a:extLst>
                </a:gridCol>
                <a:gridCol w="718546">
                  <a:extLst>
                    <a:ext uri="{9D8B030D-6E8A-4147-A177-3AD203B41FA5}">
                      <a16:colId xmlns:a16="http://schemas.microsoft.com/office/drawing/2014/main" val="4186167216"/>
                    </a:ext>
                  </a:extLst>
                </a:gridCol>
                <a:gridCol w="718546">
                  <a:extLst>
                    <a:ext uri="{9D8B030D-6E8A-4147-A177-3AD203B41FA5}">
                      <a16:colId xmlns:a16="http://schemas.microsoft.com/office/drawing/2014/main" val="3496018329"/>
                    </a:ext>
                  </a:extLst>
                </a:gridCol>
                <a:gridCol w="718546">
                  <a:extLst>
                    <a:ext uri="{9D8B030D-6E8A-4147-A177-3AD203B41FA5}">
                      <a16:colId xmlns:a16="http://schemas.microsoft.com/office/drawing/2014/main" val="3900539152"/>
                    </a:ext>
                  </a:extLst>
                </a:gridCol>
                <a:gridCol w="718546">
                  <a:extLst>
                    <a:ext uri="{9D8B030D-6E8A-4147-A177-3AD203B41FA5}">
                      <a16:colId xmlns:a16="http://schemas.microsoft.com/office/drawing/2014/main" val="496488764"/>
                    </a:ext>
                  </a:extLst>
                </a:gridCol>
                <a:gridCol w="654198">
                  <a:extLst>
                    <a:ext uri="{9D8B030D-6E8A-4147-A177-3AD203B41FA5}">
                      <a16:colId xmlns:a16="http://schemas.microsoft.com/office/drawing/2014/main" val="3408453779"/>
                    </a:ext>
                  </a:extLst>
                </a:gridCol>
                <a:gridCol w="643474">
                  <a:extLst>
                    <a:ext uri="{9D8B030D-6E8A-4147-A177-3AD203B41FA5}">
                      <a16:colId xmlns:a16="http://schemas.microsoft.com/office/drawing/2014/main" val="594357228"/>
                    </a:ext>
                  </a:extLst>
                </a:gridCol>
              </a:tblGrid>
              <a:tr h="135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27553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14325"/>
                  </a:ext>
                </a:extLst>
              </a:tr>
              <a:tr h="1777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4359"/>
                  </a:ext>
                </a:extLst>
              </a:tr>
              <a:tr h="135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67145"/>
                  </a:ext>
                </a:extLst>
              </a:tr>
              <a:tr h="135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37134"/>
                  </a:ext>
                </a:extLst>
              </a:tr>
              <a:tr h="135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13243"/>
                  </a:ext>
                </a:extLst>
              </a:tr>
              <a:tr h="135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37296"/>
                  </a:ext>
                </a:extLst>
              </a:tr>
              <a:tr h="135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02162"/>
                  </a:ext>
                </a:extLst>
              </a:tr>
              <a:tr h="135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01C7D66-3FBB-4BEB-B07B-DC0E0F4D7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0408"/>
              </p:ext>
            </p:extLst>
          </p:nvPr>
        </p:nvGraphicFramePr>
        <p:xfrm>
          <a:off x="587773" y="1796202"/>
          <a:ext cx="7946626" cy="2331125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2625671746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631830280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573328012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145644255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02008216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660627403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401533939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302673730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1102520914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31570638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30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52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3.792.787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349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3.263.926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5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51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56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8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1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5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06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81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28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35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68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9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0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701835-2D61-4B60-94B9-007B68F61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26857"/>
              </p:ext>
            </p:extLst>
          </p:nvPr>
        </p:nvGraphicFramePr>
        <p:xfrm>
          <a:off x="544044" y="1762334"/>
          <a:ext cx="7988066" cy="2627743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3500100898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071184999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650019405"/>
                    </a:ext>
                  </a:extLst>
                </a:gridCol>
                <a:gridCol w="3019616">
                  <a:extLst>
                    <a:ext uri="{9D8B030D-6E8A-4147-A177-3AD203B41FA5}">
                      <a16:colId xmlns:a16="http://schemas.microsoft.com/office/drawing/2014/main" val="349951674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669889522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579192956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289187236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709463875"/>
                    </a:ext>
                  </a:extLst>
                </a:gridCol>
                <a:gridCol w="653179">
                  <a:extLst>
                    <a:ext uri="{9D8B030D-6E8A-4147-A177-3AD203B41FA5}">
                      <a16:colId xmlns:a16="http://schemas.microsoft.com/office/drawing/2014/main" val="3760353444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2429677334"/>
                    </a:ext>
                  </a:extLst>
                </a:gridCol>
              </a:tblGrid>
              <a:tr h="1289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87505"/>
                  </a:ext>
                </a:extLst>
              </a:tr>
              <a:tr h="3949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27005"/>
                  </a:ext>
                </a:extLst>
              </a:tr>
              <a:tr h="1692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05599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34967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72627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59132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167835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28521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17220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44327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52621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2483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87236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1585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93242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81334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28053"/>
                  </a:ext>
                </a:extLst>
              </a:tr>
              <a:tr h="128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9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1EEE5D9-81D1-422C-91B3-74D60CC07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81760"/>
              </p:ext>
            </p:extLst>
          </p:nvPr>
        </p:nvGraphicFramePr>
        <p:xfrm>
          <a:off x="543218" y="1746666"/>
          <a:ext cx="7987363" cy="2312530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2669910592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689919954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438079073"/>
                    </a:ext>
                  </a:extLst>
                </a:gridCol>
                <a:gridCol w="3019351">
                  <a:extLst>
                    <a:ext uri="{9D8B030D-6E8A-4147-A177-3AD203B41FA5}">
                      <a16:colId xmlns:a16="http://schemas.microsoft.com/office/drawing/2014/main" val="88233375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1126839308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790223066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1235412650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4507807"/>
                    </a:ext>
                  </a:extLst>
                </a:gridCol>
                <a:gridCol w="653122">
                  <a:extLst>
                    <a:ext uri="{9D8B030D-6E8A-4147-A177-3AD203B41FA5}">
                      <a16:colId xmlns:a16="http://schemas.microsoft.com/office/drawing/2014/main" val="3452189235"/>
                    </a:ext>
                  </a:extLst>
                </a:gridCol>
                <a:gridCol w="642415">
                  <a:extLst>
                    <a:ext uri="{9D8B030D-6E8A-4147-A177-3AD203B41FA5}">
                      <a16:colId xmlns:a16="http://schemas.microsoft.com/office/drawing/2014/main" val="1704627488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745998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28014"/>
                  </a:ext>
                </a:extLst>
              </a:tr>
              <a:tr h="165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9087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2.072.117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2496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500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394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7203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89192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1579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3635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3989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4261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0264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7692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9682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88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03155"/>
              </p:ext>
            </p:extLst>
          </p:nvPr>
        </p:nvGraphicFramePr>
        <p:xfrm>
          <a:off x="539551" y="2132856"/>
          <a:ext cx="7992888" cy="370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27036"/>
              </p:ext>
            </p:extLst>
          </p:nvPr>
        </p:nvGraphicFramePr>
        <p:xfrm>
          <a:off x="539551" y="1988840"/>
          <a:ext cx="792088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0ED5B6-EA80-4421-A528-9691192A2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33595"/>
              </p:ext>
            </p:extLst>
          </p:nvPr>
        </p:nvGraphicFramePr>
        <p:xfrm>
          <a:off x="555828" y="1924538"/>
          <a:ext cx="8034862" cy="2096327"/>
        </p:xfrm>
        <a:graphic>
          <a:graphicData uri="http://schemas.openxmlformats.org/drawingml/2006/table">
            <a:tbl>
              <a:tblPr/>
              <a:tblGrid>
                <a:gridCol w="288195">
                  <a:extLst>
                    <a:ext uri="{9D8B030D-6E8A-4147-A177-3AD203B41FA5}">
                      <a16:colId xmlns:a16="http://schemas.microsoft.com/office/drawing/2014/main" val="3474797319"/>
                    </a:ext>
                  </a:extLst>
                </a:gridCol>
                <a:gridCol w="3250833">
                  <a:extLst>
                    <a:ext uri="{9D8B030D-6E8A-4147-A177-3AD203B41FA5}">
                      <a16:colId xmlns:a16="http://schemas.microsoft.com/office/drawing/2014/main" val="229728033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270668141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1176033082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102946640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1652834160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2862002435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1306091582"/>
                    </a:ext>
                  </a:extLst>
                </a:gridCol>
              </a:tblGrid>
              <a:tr h="13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38756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9295"/>
                  </a:ext>
                </a:extLst>
              </a:tr>
              <a:tr h="147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521.979.512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6.066.313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91.567.955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5346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353.748.268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53.245.468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6885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7.757.703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71513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213.034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539.460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34243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1.600.398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363547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03476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6793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1.930.470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5921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3374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78545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13.737.923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0DAD21-745C-47C0-A1C9-69751AE7B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76882"/>
              </p:ext>
            </p:extLst>
          </p:nvPr>
        </p:nvGraphicFramePr>
        <p:xfrm>
          <a:off x="576386" y="1793557"/>
          <a:ext cx="7986821" cy="4354668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1885498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1810370587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242207811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945985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14287430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4089174997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255026496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4012271332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103733980"/>
                    </a:ext>
                  </a:extLst>
                </a:gridCol>
              </a:tblGrid>
              <a:tr h="131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773089"/>
                  </a:ext>
                </a:extLst>
              </a:tr>
              <a:tr h="4026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360510"/>
                  </a:ext>
                </a:extLst>
              </a:tr>
              <a:tr h="172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4.904.139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63088"/>
                  </a:ext>
                </a:extLst>
              </a:tr>
              <a:tr h="197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59158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1.807.932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9302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1.030.683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67326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247.724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393110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96958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19.790.450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3.856.910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4610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15.988.219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1238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43126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49.241.060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6242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71.681.880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10.691.627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01041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10.691.627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08310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45975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9.134.875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53555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1.818.531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75058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4815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1.582.226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59956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653.904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20966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739.435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780043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3.792.787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206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5.152.461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65971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2.723.658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319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2.428.803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8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4381A0-A427-48B8-B539-44952341F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22952"/>
              </p:ext>
            </p:extLst>
          </p:nvPr>
        </p:nvGraphicFramePr>
        <p:xfrm>
          <a:off x="576386" y="1700970"/>
          <a:ext cx="7956054" cy="2820012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3704640327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2281577277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965684893"/>
                    </a:ext>
                  </a:extLst>
                </a:gridCol>
                <a:gridCol w="3119358">
                  <a:extLst>
                    <a:ext uri="{9D8B030D-6E8A-4147-A177-3AD203B41FA5}">
                      <a16:colId xmlns:a16="http://schemas.microsoft.com/office/drawing/2014/main" val="247718946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33236760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423559417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014044349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431578937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1172064931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4264394360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18858"/>
                  </a:ext>
                </a:extLst>
              </a:tr>
              <a:tr h="385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55224"/>
                  </a:ext>
                </a:extLst>
              </a:tr>
              <a:tr h="16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1.800.079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21909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810.944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36543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242.375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2872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120.831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7548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26.227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7220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26.227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08712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75316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249532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0428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3979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102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75106"/>
                  </a:ext>
                </a:extLst>
              </a:tr>
              <a:tr h="252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6615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880015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261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59666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7D5036-4D6D-464E-8041-FC417B492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03730"/>
              </p:ext>
            </p:extLst>
          </p:nvPr>
        </p:nvGraphicFramePr>
        <p:xfrm>
          <a:off x="553609" y="2078669"/>
          <a:ext cx="8050843" cy="1569941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130390027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2576279743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967790902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1438735430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4223625669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783108668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275606394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1763204691"/>
                    </a:ext>
                  </a:extLst>
                </a:gridCol>
                <a:gridCol w="658313">
                  <a:extLst>
                    <a:ext uri="{9D8B030D-6E8A-4147-A177-3AD203B41FA5}">
                      <a16:colId xmlns:a16="http://schemas.microsoft.com/office/drawing/2014/main" val="1654947978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2169510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8743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27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67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785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24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47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23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87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61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34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E77E5F-FEF8-4951-BCE4-3A88BA3F2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62330"/>
              </p:ext>
            </p:extLst>
          </p:nvPr>
        </p:nvGraphicFramePr>
        <p:xfrm>
          <a:off x="574259" y="1951171"/>
          <a:ext cx="7994262" cy="1220963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268475444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888258778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000205183"/>
                    </a:ext>
                  </a:extLst>
                </a:gridCol>
                <a:gridCol w="3021959">
                  <a:extLst>
                    <a:ext uri="{9D8B030D-6E8A-4147-A177-3AD203B41FA5}">
                      <a16:colId xmlns:a16="http://schemas.microsoft.com/office/drawing/2014/main" val="43063067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02738871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275224646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080059574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934991776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2202567038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2469157522"/>
                    </a:ext>
                  </a:extLst>
                </a:gridCol>
              </a:tblGrid>
              <a:tr h="1302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053263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45834"/>
                  </a:ext>
                </a:extLst>
              </a:tr>
              <a:tr h="170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947694"/>
                  </a:ext>
                </a:extLst>
              </a:tr>
              <a:tr h="1302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926607"/>
                  </a:ext>
                </a:extLst>
              </a:tr>
              <a:tr h="1302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567355"/>
                  </a:ext>
                </a:extLst>
              </a:tr>
              <a:tr h="1302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977705"/>
                  </a:ext>
                </a:extLst>
              </a:tr>
              <a:tr h="1302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0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4632</Words>
  <Application>Microsoft Office PowerPoint</Application>
  <PresentationFormat>Presentación en pantalla (4:3)</PresentationFormat>
  <Paragraphs>2705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FEBRERO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FEBRERO DE 2021  PARTIDA 08 MINISTERIO DE HACIENDA</vt:lpstr>
      <vt:lpstr>EJECUCIÓN ACUMULADA DE GASTOS A FEBRERO DE 2021  PARTIDA 08 RESUMEN POR CAPÍTULOS</vt:lpstr>
      <vt:lpstr>EJECUCIÓN ACUMULADA DE GASTOS A FEBRERO DE 2021  PARTIDA 08. CAPÍTULO 01. PROGRAMA 01: SECRETARÍA Y ADMINISTRACIÓN GENERAL</vt:lpstr>
      <vt:lpstr>EJECUCIÓN ACUMULADA DE GASTOS A FEBRERO DE 2021  PARTIDA 08. CAPÍTULO 01. PROGRAMA 06: UNIDAD ADMINISTRADORA DE LOS TRIBUNALES TRIBUTARIOS Y ADUANERO</vt:lpstr>
      <vt:lpstr>EJECUCIÓN ACUMULADA DE GASTOS A FEBRERO DE 2021  PARTIDA 08. CAPÍTULO 01. PROGRAMA 07: SISTEMA INTEGRADO DE COMERCIO EXTERIOR (SICEX)</vt:lpstr>
      <vt:lpstr>EJECUCIÓN ACUMULADA DE GASTOS A FEBRERO DE 2021  PARTIDA 08. CAPÍTULO 01. PROGRAMA 08: PROGRAMA DE MODERNIZACIÓN SECTOR PÚBLICO</vt:lpstr>
      <vt:lpstr>EJECUCIÓN ACUMULADA DE GASTOS A FEBRERO DE 2021  PARTIDA 08. CAPÍTULO 01. PROGRAMA 09: PROGRAMA EXPORTACIÓN DE SERVICIOS</vt:lpstr>
      <vt:lpstr>EJECUCIÓN ACUMULADA DE GASTOS A FEBRERO DE 2021  PARTIDA 08. CAPÍTULO 02. PROGRAMA 01: DIRECCIÓN DE PRESUPUESTOS</vt:lpstr>
      <vt:lpstr>EJECUCIÓN ACUMULADA DE GASTOS A FEBRERO DE 2021  PARTIDA 08. CAPÍTULO 02. PROGRAMA 02: SISTEMA DE GESTIÓN FINANCIERA DEL ESTADO</vt:lpstr>
      <vt:lpstr>EJECUCIÓN ACUMULADA DE GASTOS A FEBRERO DE 2021  PARTIDA 08. CAPÍTULO 03. PROGRAMA 01: SERVICIO DE IMPUESTOS INTERNOS</vt:lpstr>
      <vt:lpstr>EJECUCIÓN ACUMULADA DE GASTOS A FEBRERO DE 2021  PARTIDA 08. CAPÍTULO 04. PROGRAMA 01: SERVICIO NACIONAL DE ADUANAS</vt:lpstr>
      <vt:lpstr>EJECUCIÓN ACUMULADA DE GASTOS A FEBRERO DE 2021  PARTIDA 08. CAPÍTULO 05. PROGRAMA 01: SERVICIO DE TESORERÍAS</vt:lpstr>
      <vt:lpstr>EJECUCIÓN ACUMULADA DE GASTOS A FEBRERO DE 2021  PARTIDA 08. CAPÍTULO 07. PROGRAMA 01: DIRECCIÓN DE COMPRAS Y CONTRATACIÓN PÚBLICA</vt:lpstr>
      <vt:lpstr>EJECUCIÓN ACUMULADA DE GASTOS A FEBRERO DE 2021  PARTIDA 08. CAPÍTULO 15. PROGRAMA 01: DIRECCIÓN NACIONAL DEL SERVICIO CIVIL</vt:lpstr>
      <vt:lpstr>EJECUCIÓN ACUMULADA DE GASTOS A FEBRERO DE 2021  PARTIDA 08. CAPÍTULO 16. PROGRAMA 01: UNIDAD DE ANÁLISIS FINANCIERO</vt:lpstr>
      <vt:lpstr>EJECUCIÓN ACUMULADA DE GASTOS A FEBRERO DE 2021  PARTIDA 08. CAPÍTULO 17. PROGRAMA 01: SUPERINTENDENCIA DE CASINOS DE JUEGO</vt:lpstr>
      <vt:lpstr>EJECUCIÓN ACUMULADA DE GASTOS A FEBRERO DE 2021  PARTIDA 08. CAPÍTULO 30. PROGRAMA 01: CONSEJO DE DEFENSA DEL ESTADO</vt:lpstr>
      <vt:lpstr>EJECUCIÓN ACUMULADA DE GASTOS A FEBRERO DE 2021  PARTIDA 08. CAPÍTULO 31. PROGRAMA 01: COMISIÓN PARA EL MERCADO FINANCIERO</vt:lpstr>
      <vt:lpstr>EJECUCIÓN ACUMULADA DE GASTOS A FEBRERO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416</cp:revision>
  <cp:lastPrinted>2019-10-12T13:02:40Z</cp:lastPrinted>
  <dcterms:created xsi:type="dcterms:W3CDTF">2016-06-23T13:38:47Z</dcterms:created>
  <dcterms:modified xsi:type="dcterms:W3CDTF">2021-04-14T20:56:55Z</dcterms:modified>
</cp:coreProperties>
</file>