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321" r:id="rId8"/>
    <p:sldId id="265" r:id="rId9"/>
    <p:sldId id="318" r:id="rId10"/>
    <p:sldId id="271" r:id="rId11"/>
    <p:sldId id="273" r:id="rId12"/>
    <p:sldId id="274" r:id="rId13"/>
    <p:sldId id="315" r:id="rId14"/>
    <p:sldId id="316" r:id="rId15"/>
    <p:sldId id="317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pradenaso\Desktop\2021\Ejecuci&#243;n\Planillas\07_20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</a:t>
            </a:r>
            <a:r>
              <a:rPr lang="en-US" sz="800" b="1" i="0" baseline="0" dirty="0" err="1">
                <a:effectLst/>
              </a:rPr>
              <a:t>Gasto</a:t>
            </a:r>
            <a:endParaRPr lang="es-CL" sz="1000" b="1" dirty="0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A3-4913-9948-1D826A5C8C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A3-4913-9948-1D826A5C8C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A3-4913-9948-1D826A5C8C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EA3-4913-9948-1D826A5C8C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EA3-4913-9948-1D826A5C8C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EA3-4913-9948-1D826A5C8CE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161495339</c:v>
                </c:pt>
                <c:pt idx="1">
                  <c:v>41325315</c:v>
                </c:pt>
                <c:pt idx="2">
                  <c:v>296953076</c:v>
                </c:pt>
                <c:pt idx="3">
                  <c:v>372318540</c:v>
                </c:pt>
                <c:pt idx="4">
                  <c:v>108447238</c:v>
                </c:pt>
                <c:pt idx="5">
                  <c:v>49309887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A3-4913-9948-1D826A5C8C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1069091715648"/>
          <c:y val="0.768326350425244"/>
          <c:w val="0.72882514098883178"/>
          <c:h val="0.211081637329805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75880081000</c:v>
                </c:pt>
                <c:pt idx="1">
                  <c:v>14498823000</c:v>
                </c:pt>
                <c:pt idx="2">
                  <c:v>37540756000</c:v>
                </c:pt>
                <c:pt idx="3">
                  <c:v>33193882000</c:v>
                </c:pt>
                <c:pt idx="4">
                  <c:v>700058520000</c:v>
                </c:pt>
                <c:pt idx="5">
                  <c:v>58092878000</c:v>
                </c:pt>
                <c:pt idx="6">
                  <c:v>6833691000</c:v>
                </c:pt>
                <c:pt idx="7">
                  <c:v>27332824000</c:v>
                </c:pt>
                <c:pt idx="8">
                  <c:v>98967862000</c:v>
                </c:pt>
                <c:pt idx="9">
                  <c:v>30717840000</c:v>
                </c:pt>
                <c:pt idx="10">
                  <c:v>4386910000</c:v>
                </c:pt>
                <c:pt idx="11">
                  <c:v>6592367000</c:v>
                </c:pt>
                <c:pt idx="12">
                  <c:v>3653165000</c:v>
                </c:pt>
                <c:pt idx="13">
                  <c:v>6794115000</c:v>
                </c:pt>
                <c:pt idx="14">
                  <c:v>15654230000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6-41C2-BD54-5B7FF86044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2019- 2020 - 2021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5-45BB-8146-F1110D9E356C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  <c:pt idx="8">
                  <c:v>2.6632883940020551E-2</c:v>
                </c:pt>
                <c:pt idx="9">
                  <c:v>3.9325940347591855E-2</c:v>
                </c:pt>
                <c:pt idx="10">
                  <c:v>0.1042573551219656</c:v>
                </c:pt>
                <c:pt idx="11">
                  <c:v>0.10815099985296044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B5-45BB-8146-F1110D9E356C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CB5-45BB-8146-F1110D9E356C}"/>
                </c:ext>
              </c:extLst>
            </c:dLbl>
            <c:dLbl>
              <c:idx val="1"/>
              <c:layout>
                <c:manualLayout>
                  <c:x val="3.8535645472061657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B5-45BB-8146-F1110D9E356C}"/>
                </c:ext>
              </c:extLst>
            </c:dLbl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B5-45BB-8146-F1110D9E356C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B5-45BB-8146-F1110D9E3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07'!$D$32:$E$32</c:f>
              <c:numCache>
                <c:formatCode>0.0%</c:formatCode>
                <c:ptCount val="2"/>
                <c:pt idx="0">
                  <c:v>0.31097482378567626</c:v>
                </c:pt>
                <c:pt idx="1">
                  <c:v>2.2375806200088035E-2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B5-45BB-8146-F1110D9E35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E2-4EF2-90A1-705748EDA9BC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  <c:pt idx="8">
                  <c:v>0.34530043439167712</c:v>
                </c:pt>
                <c:pt idx="9">
                  <c:v>0.38435100829302654</c:v>
                </c:pt>
                <c:pt idx="10">
                  <c:v>0.48710993505464706</c:v>
                </c:pt>
                <c:pt idx="11">
                  <c:v>0.57901414755821423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E2-4EF2-90A1-705748EDA9BC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2021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E2-4EF2-90A1-705748EDA9BC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E2-4EF2-90A1-705748EDA9BC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E2-4EF2-90A1-705748EDA9BC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E2-4EF2-90A1-705748EDA9BC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E2-4EF2-90A1-705748EDA9BC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E2-4EF2-90A1-705748EDA9BC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E2-4EF2-90A1-705748EDA9BC}"/>
                </c:ext>
              </c:extLst>
            </c:dLbl>
            <c:dLbl>
              <c:idx val="7"/>
              <c:layout>
                <c:manualLayout>
                  <c:x val="-1.2461059190031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E2-4EF2-90A1-705748EDA9BC}"/>
                </c:ext>
              </c:extLst>
            </c:dLbl>
            <c:dLbl>
              <c:idx val="8"/>
              <c:layout>
                <c:manualLayout>
                  <c:x val="-2.4922118380062305E-2"/>
                  <c:y val="1.399824636142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FE2-4EF2-90A1-705748EDA9BC}"/>
                </c:ext>
              </c:extLst>
            </c:dLbl>
            <c:dLbl>
              <c:idx val="9"/>
              <c:layout>
                <c:manualLayout>
                  <c:x val="-3.9460020768431983E-2"/>
                  <c:y val="2.799649272284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FE2-4EF2-90A1-705748EDA9BC}"/>
                </c:ext>
              </c:extLst>
            </c:dLbl>
            <c:dLbl>
              <c:idx val="10"/>
              <c:layout>
                <c:manualLayout>
                  <c:x val="-2.4922118380062305E-2"/>
                  <c:y val="2.09973695421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FE2-4EF2-90A1-705748EDA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07'!$D$25:$E$25</c:f>
              <c:numCache>
                <c:formatCode>0.0%</c:formatCode>
                <c:ptCount val="2"/>
                <c:pt idx="0">
                  <c:v>0.31097482378567626</c:v>
                </c:pt>
                <c:pt idx="1">
                  <c:v>0.32165297618665323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FE2-4EF2-90A1-705748EDA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85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14-04-2021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14-04-2021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FEBRERO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</a:t>
            </a:r>
            <a:r>
              <a:rPr lang="es-C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marzo </a:t>
            </a:r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230" y="143729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F4E3B9-35BC-4C05-ADE0-C7A5A7A53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325958"/>
              </p:ext>
            </p:extLst>
          </p:nvPr>
        </p:nvGraphicFramePr>
        <p:xfrm>
          <a:off x="553449" y="1757057"/>
          <a:ext cx="7986722" cy="2842030"/>
        </p:xfrm>
        <a:graphic>
          <a:graphicData uri="http://schemas.openxmlformats.org/drawingml/2006/table">
            <a:tbl>
              <a:tblPr/>
              <a:tblGrid>
                <a:gridCol w="267652">
                  <a:extLst>
                    <a:ext uri="{9D8B030D-6E8A-4147-A177-3AD203B41FA5}">
                      <a16:colId xmlns:a16="http://schemas.microsoft.com/office/drawing/2014/main" val="2303352453"/>
                    </a:ext>
                  </a:extLst>
                </a:gridCol>
                <a:gridCol w="267652">
                  <a:extLst>
                    <a:ext uri="{9D8B030D-6E8A-4147-A177-3AD203B41FA5}">
                      <a16:colId xmlns:a16="http://schemas.microsoft.com/office/drawing/2014/main" val="2099646662"/>
                    </a:ext>
                  </a:extLst>
                </a:gridCol>
                <a:gridCol w="267652">
                  <a:extLst>
                    <a:ext uri="{9D8B030D-6E8A-4147-A177-3AD203B41FA5}">
                      <a16:colId xmlns:a16="http://schemas.microsoft.com/office/drawing/2014/main" val="2091031875"/>
                    </a:ext>
                  </a:extLst>
                </a:gridCol>
                <a:gridCol w="3019108">
                  <a:extLst>
                    <a:ext uri="{9D8B030D-6E8A-4147-A177-3AD203B41FA5}">
                      <a16:colId xmlns:a16="http://schemas.microsoft.com/office/drawing/2014/main" val="237618591"/>
                    </a:ext>
                  </a:extLst>
                </a:gridCol>
                <a:gridCol w="717306">
                  <a:extLst>
                    <a:ext uri="{9D8B030D-6E8A-4147-A177-3AD203B41FA5}">
                      <a16:colId xmlns:a16="http://schemas.microsoft.com/office/drawing/2014/main" val="2089294967"/>
                    </a:ext>
                  </a:extLst>
                </a:gridCol>
                <a:gridCol w="717306">
                  <a:extLst>
                    <a:ext uri="{9D8B030D-6E8A-4147-A177-3AD203B41FA5}">
                      <a16:colId xmlns:a16="http://schemas.microsoft.com/office/drawing/2014/main" val="1076524390"/>
                    </a:ext>
                  </a:extLst>
                </a:gridCol>
                <a:gridCol w="717306">
                  <a:extLst>
                    <a:ext uri="{9D8B030D-6E8A-4147-A177-3AD203B41FA5}">
                      <a16:colId xmlns:a16="http://schemas.microsoft.com/office/drawing/2014/main" val="4242227945"/>
                    </a:ext>
                  </a:extLst>
                </a:gridCol>
                <a:gridCol w="717306">
                  <a:extLst>
                    <a:ext uri="{9D8B030D-6E8A-4147-A177-3AD203B41FA5}">
                      <a16:colId xmlns:a16="http://schemas.microsoft.com/office/drawing/2014/main" val="4168696005"/>
                    </a:ext>
                  </a:extLst>
                </a:gridCol>
                <a:gridCol w="653070">
                  <a:extLst>
                    <a:ext uri="{9D8B030D-6E8A-4147-A177-3AD203B41FA5}">
                      <a16:colId xmlns:a16="http://schemas.microsoft.com/office/drawing/2014/main" val="2456045509"/>
                    </a:ext>
                  </a:extLst>
                </a:gridCol>
                <a:gridCol w="642364">
                  <a:extLst>
                    <a:ext uri="{9D8B030D-6E8A-4147-A177-3AD203B41FA5}">
                      <a16:colId xmlns:a16="http://schemas.microsoft.com/office/drawing/2014/main" val="2512116886"/>
                    </a:ext>
                  </a:extLst>
                </a:gridCol>
              </a:tblGrid>
              <a:tr h="1270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328677"/>
                  </a:ext>
                </a:extLst>
              </a:tr>
              <a:tr h="3889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71271"/>
                  </a:ext>
                </a:extLst>
              </a:tr>
              <a:tr h="1667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80537"/>
                  </a:ext>
                </a:extLst>
              </a:tr>
              <a:tr h="1270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10.770.857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10.770.857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49868"/>
                  </a:ext>
                </a:extLst>
              </a:tr>
              <a:tr h="1270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724952"/>
                  </a:ext>
                </a:extLst>
              </a:tr>
              <a:tr h="1270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252409"/>
                  </a:ext>
                </a:extLst>
              </a:tr>
              <a:tr h="1270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9878"/>
                  </a:ext>
                </a:extLst>
              </a:tr>
              <a:tr h="1270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61284"/>
                  </a:ext>
                </a:extLst>
              </a:tr>
              <a:tr h="1270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139910"/>
                  </a:ext>
                </a:extLst>
              </a:tr>
              <a:tr h="1270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173548"/>
                  </a:ext>
                </a:extLst>
              </a:tr>
              <a:tr h="1270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00471"/>
                  </a:ext>
                </a:extLst>
              </a:tr>
              <a:tr h="1270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856812"/>
                  </a:ext>
                </a:extLst>
              </a:tr>
              <a:tr h="25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39507"/>
                  </a:ext>
                </a:extLst>
              </a:tr>
              <a:tr h="1270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02878"/>
                  </a:ext>
                </a:extLst>
              </a:tr>
              <a:tr h="1270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087986"/>
                  </a:ext>
                </a:extLst>
              </a:tr>
              <a:tr h="1270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98292"/>
                  </a:ext>
                </a:extLst>
              </a:tr>
              <a:tr h="1270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757859"/>
                  </a:ext>
                </a:extLst>
              </a:tr>
              <a:tr h="1270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32147"/>
                  </a:ext>
                </a:extLst>
              </a:tr>
              <a:tr h="1270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639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EEBF15A-7240-4478-8CB2-FB962FF36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31103"/>
              </p:ext>
            </p:extLst>
          </p:nvPr>
        </p:nvGraphicFramePr>
        <p:xfrm>
          <a:off x="554199" y="1677183"/>
          <a:ext cx="7981903" cy="4351338"/>
        </p:xfrm>
        <a:graphic>
          <a:graphicData uri="http://schemas.openxmlformats.org/drawingml/2006/table">
            <a:tbl>
              <a:tblPr/>
              <a:tblGrid>
                <a:gridCol w="267490">
                  <a:extLst>
                    <a:ext uri="{9D8B030D-6E8A-4147-A177-3AD203B41FA5}">
                      <a16:colId xmlns:a16="http://schemas.microsoft.com/office/drawing/2014/main" val="285101"/>
                    </a:ext>
                  </a:extLst>
                </a:gridCol>
                <a:gridCol w="267490">
                  <a:extLst>
                    <a:ext uri="{9D8B030D-6E8A-4147-A177-3AD203B41FA5}">
                      <a16:colId xmlns:a16="http://schemas.microsoft.com/office/drawing/2014/main" val="1521304364"/>
                    </a:ext>
                  </a:extLst>
                </a:gridCol>
                <a:gridCol w="267490">
                  <a:extLst>
                    <a:ext uri="{9D8B030D-6E8A-4147-A177-3AD203B41FA5}">
                      <a16:colId xmlns:a16="http://schemas.microsoft.com/office/drawing/2014/main" val="3267948810"/>
                    </a:ext>
                  </a:extLst>
                </a:gridCol>
                <a:gridCol w="3017289">
                  <a:extLst>
                    <a:ext uri="{9D8B030D-6E8A-4147-A177-3AD203B41FA5}">
                      <a16:colId xmlns:a16="http://schemas.microsoft.com/office/drawing/2014/main" val="4170193259"/>
                    </a:ext>
                  </a:extLst>
                </a:gridCol>
                <a:gridCol w="716873">
                  <a:extLst>
                    <a:ext uri="{9D8B030D-6E8A-4147-A177-3AD203B41FA5}">
                      <a16:colId xmlns:a16="http://schemas.microsoft.com/office/drawing/2014/main" val="732599841"/>
                    </a:ext>
                  </a:extLst>
                </a:gridCol>
                <a:gridCol w="716873">
                  <a:extLst>
                    <a:ext uri="{9D8B030D-6E8A-4147-A177-3AD203B41FA5}">
                      <a16:colId xmlns:a16="http://schemas.microsoft.com/office/drawing/2014/main" val="2063031436"/>
                    </a:ext>
                  </a:extLst>
                </a:gridCol>
                <a:gridCol w="716873">
                  <a:extLst>
                    <a:ext uri="{9D8B030D-6E8A-4147-A177-3AD203B41FA5}">
                      <a16:colId xmlns:a16="http://schemas.microsoft.com/office/drawing/2014/main" val="4228146245"/>
                    </a:ext>
                  </a:extLst>
                </a:gridCol>
                <a:gridCol w="716873">
                  <a:extLst>
                    <a:ext uri="{9D8B030D-6E8A-4147-A177-3AD203B41FA5}">
                      <a16:colId xmlns:a16="http://schemas.microsoft.com/office/drawing/2014/main" val="2600298196"/>
                    </a:ext>
                  </a:extLst>
                </a:gridCol>
                <a:gridCol w="652676">
                  <a:extLst>
                    <a:ext uri="{9D8B030D-6E8A-4147-A177-3AD203B41FA5}">
                      <a16:colId xmlns:a16="http://schemas.microsoft.com/office/drawing/2014/main" val="2773301505"/>
                    </a:ext>
                  </a:extLst>
                </a:gridCol>
                <a:gridCol w="641976">
                  <a:extLst>
                    <a:ext uri="{9D8B030D-6E8A-4147-A177-3AD203B41FA5}">
                      <a16:colId xmlns:a16="http://schemas.microsoft.com/office/drawing/2014/main" val="4209642631"/>
                    </a:ext>
                  </a:extLst>
                </a:gridCol>
              </a:tblGrid>
              <a:tr h="1194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218833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399953"/>
                  </a:ext>
                </a:extLst>
              </a:tr>
              <a:tr h="1567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4.376.849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456848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6.385.055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6.385.055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424.031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36486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27.762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24849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24.244.580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24.244.580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3.925.056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08744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425.892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47467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525759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425.892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762431"/>
                  </a:ext>
                </a:extLst>
              </a:tr>
              <a:tr h="2388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148455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03666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32569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3.455.493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3.455.493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633042"/>
                  </a:ext>
                </a:extLst>
              </a:tr>
              <a:tr h="2388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36633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84569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89.572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89.572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942118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48347"/>
                  </a:ext>
                </a:extLst>
              </a:tr>
              <a:tr h="2388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Regional de Ordenamiento Pesquero del Pacífico Sur (OROP-PS)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801390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841"/>
                  </a:ext>
                </a:extLst>
              </a:tr>
              <a:tr h="2388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la Conservación de Recursos Vivos Marinos Antárticos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95793"/>
                  </a:ext>
                </a:extLst>
              </a:tr>
              <a:tr h="2388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Interamericana Protección y Conservación de las Tortugas Marinas (CIT)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133048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4.625.630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4.625.630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957617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4.453.836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4.453.836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595252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220788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05230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85539"/>
                  </a:ext>
                </a:extLst>
              </a:tr>
              <a:tr h="126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769615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57421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647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058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C9DF2BF-7038-475E-A8ED-0E3AD67D2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678016"/>
              </p:ext>
            </p:extLst>
          </p:nvPr>
        </p:nvGraphicFramePr>
        <p:xfrm>
          <a:off x="566350" y="1715474"/>
          <a:ext cx="8050819" cy="1842531"/>
        </p:xfrm>
        <a:graphic>
          <a:graphicData uri="http://schemas.openxmlformats.org/drawingml/2006/table">
            <a:tbl>
              <a:tblPr/>
              <a:tblGrid>
                <a:gridCol w="269800">
                  <a:extLst>
                    <a:ext uri="{9D8B030D-6E8A-4147-A177-3AD203B41FA5}">
                      <a16:colId xmlns:a16="http://schemas.microsoft.com/office/drawing/2014/main" val="3885981528"/>
                    </a:ext>
                  </a:extLst>
                </a:gridCol>
                <a:gridCol w="269800">
                  <a:extLst>
                    <a:ext uri="{9D8B030D-6E8A-4147-A177-3AD203B41FA5}">
                      <a16:colId xmlns:a16="http://schemas.microsoft.com/office/drawing/2014/main" val="3795019579"/>
                    </a:ext>
                  </a:extLst>
                </a:gridCol>
                <a:gridCol w="269800">
                  <a:extLst>
                    <a:ext uri="{9D8B030D-6E8A-4147-A177-3AD203B41FA5}">
                      <a16:colId xmlns:a16="http://schemas.microsoft.com/office/drawing/2014/main" val="869360075"/>
                    </a:ext>
                  </a:extLst>
                </a:gridCol>
                <a:gridCol w="3043337">
                  <a:extLst>
                    <a:ext uri="{9D8B030D-6E8A-4147-A177-3AD203B41FA5}">
                      <a16:colId xmlns:a16="http://schemas.microsoft.com/office/drawing/2014/main" val="988227539"/>
                    </a:ext>
                  </a:extLst>
                </a:gridCol>
                <a:gridCol w="723063">
                  <a:extLst>
                    <a:ext uri="{9D8B030D-6E8A-4147-A177-3AD203B41FA5}">
                      <a16:colId xmlns:a16="http://schemas.microsoft.com/office/drawing/2014/main" val="2213551103"/>
                    </a:ext>
                  </a:extLst>
                </a:gridCol>
                <a:gridCol w="723063">
                  <a:extLst>
                    <a:ext uri="{9D8B030D-6E8A-4147-A177-3AD203B41FA5}">
                      <a16:colId xmlns:a16="http://schemas.microsoft.com/office/drawing/2014/main" val="3452392759"/>
                    </a:ext>
                  </a:extLst>
                </a:gridCol>
                <a:gridCol w="723063">
                  <a:extLst>
                    <a:ext uri="{9D8B030D-6E8A-4147-A177-3AD203B41FA5}">
                      <a16:colId xmlns:a16="http://schemas.microsoft.com/office/drawing/2014/main" val="31307348"/>
                    </a:ext>
                  </a:extLst>
                </a:gridCol>
                <a:gridCol w="723063">
                  <a:extLst>
                    <a:ext uri="{9D8B030D-6E8A-4147-A177-3AD203B41FA5}">
                      <a16:colId xmlns:a16="http://schemas.microsoft.com/office/drawing/2014/main" val="958337341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499151234"/>
                    </a:ext>
                  </a:extLst>
                </a:gridCol>
                <a:gridCol w="647519">
                  <a:extLst>
                    <a:ext uri="{9D8B030D-6E8A-4147-A177-3AD203B41FA5}">
                      <a16:colId xmlns:a16="http://schemas.microsoft.com/office/drawing/2014/main" val="3016662088"/>
                    </a:ext>
                  </a:extLst>
                </a:gridCol>
              </a:tblGrid>
              <a:tr h="1281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714171"/>
                  </a:ext>
                </a:extLst>
              </a:tr>
              <a:tr h="3925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806233"/>
                  </a:ext>
                </a:extLst>
              </a:tr>
              <a:tr h="1682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2.158.720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56505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26.997.855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26.997.855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1.956.888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933503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201.832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35870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30609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90182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726164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53585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25621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194518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50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7711647-A6DD-405F-89A2-8A4FD90BD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99235"/>
              </p:ext>
            </p:extLst>
          </p:nvPr>
        </p:nvGraphicFramePr>
        <p:xfrm>
          <a:off x="529186" y="1665091"/>
          <a:ext cx="8064894" cy="4382245"/>
        </p:xfrm>
        <a:graphic>
          <a:graphicData uri="http://schemas.openxmlformats.org/drawingml/2006/table">
            <a:tbl>
              <a:tblPr/>
              <a:tblGrid>
                <a:gridCol w="270271">
                  <a:extLst>
                    <a:ext uri="{9D8B030D-6E8A-4147-A177-3AD203B41FA5}">
                      <a16:colId xmlns:a16="http://schemas.microsoft.com/office/drawing/2014/main" val="1797779519"/>
                    </a:ext>
                  </a:extLst>
                </a:gridCol>
                <a:gridCol w="270271">
                  <a:extLst>
                    <a:ext uri="{9D8B030D-6E8A-4147-A177-3AD203B41FA5}">
                      <a16:colId xmlns:a16="http://schemas.microsoft.com/office/drawing/2014/main" val="2399517911"/>
                    </a:ext>
                  </a:extLst>
                </a:gridCol>
                <a:gridCol w="270271">
                  <a:extLst>
                    <a:ext uri="{9D8B030D-6E8A-4147-A177-3AD203B41FA5}">
                      <a16:colId xmlns:a16="http://schemas.microsoft.com/office/drawing/2014/main" val="3000997245"/>
                    </a:ext>
                  </a:extLst>
                </a:gridCol>
                <a:gridCol w="3048661">
                  <a:extLst>
                    <a:ext uri="{9D8B030D-6E8A-4147-A177-3AD203B41FA5}">
                      <a16:colId xmlns:a16="http://schemas.microsoft.com/office/drawing/2014/main" val="321913299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88570547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9509566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32356896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598988753"/>
                    </a:ext>
                  </a:extLst>
                </a:gridCol>
                <a:gridCol w="659461">
                  <a:extLst>
                    <a:ext uri="{9D8B030D-6E8A-4147-A177-3AD203B41FA5}">
                      <a16:colId xmlns:a16="http://schemas.microsoft.com/office/drawing/2014/main" val="1495561219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210056221"/>
                    </a:ext>
                  </a:extLst>
                </a:gridCol>
              </a:tblGrid>
              <a:tr h="1156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655575"/>
                  </a:ext>
                </a:extLst>
              </a:tr>
              <a:tr h="3604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18142"/>
                  </a:ext>
                </a:extLst>
              </a:tr>
              <a:tr h="1454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1.110.513.435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433.593.577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39698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26.828.831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26.828.831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1.840.329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467787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9.134.636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9.134.636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431.189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329842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139.032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66164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139.032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26349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196.263.465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196.263.465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3.684.465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3459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73.079.797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73.079.797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61.853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429711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98616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77204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82158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37.826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89536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36264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8.360.505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8.360.505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256262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849191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21.922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697846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86204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181240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4.959.903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4.959.903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1.867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94357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345976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15.652.905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15.652.905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45208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984762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3983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3.450.000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487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2.250.000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90256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1.200.000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131609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83902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342268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172.612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817751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38.007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7343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22.619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030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4F2203E-61A9-4008-8C8E-CA7E26692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64237"/>
              </p:ext>
            </p:extLst>
          </p:nvPr>
        </p:nvGraphicFramePr>
        <p:xfrm>
          <a:off x="539552" y="1661635"/>
          <a:ext cx="8064897" cy="4357503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01142034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56015237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726834722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92310821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5248265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03347009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77129297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667061221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2162721142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410884125"/>
                    </a:ext>
                  </a:extLst>
                </a:gridCol>
              </a:tblGrid>
              <a:tr h="1227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684733"/>
                  </a:ext>
                </a:extLst>
              </a:tr>
              <a:tr h="3824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422909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89803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03960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791992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188271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667375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38262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437.597.995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410.643.833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176954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490999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20.409.874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430.864.789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410.643.833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464601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59615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110969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171460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79571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462796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175339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298313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863402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77934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989218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29640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656529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240784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08513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02486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09782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127388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964217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141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C622D9C-2D1F-46B8-A2BE-1D70FEED1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19942"/>
              </p:ext>
            </p:extLst>
          </p:nvPr>
        </p:nvGraphicFramePr>
        <p:xfrm>
          <a:off x="519541" y="1729646"/>
          <a:ext cx="8075480" cy="920276"/>
        </p:xfrm>
        <a:graphic>
          <a:graphicData uri="http://schemas.openxmlformats.org/drawingml/2006/table">
            <a:tbl>
              <a:tblPr/>
              <a:tblGrid>
                <a:gridCol w="270626">
                  <a:extLst>
                    <a:ext uri="{9D8B030D-6E8A-4147-A177-3AD203B41FA5}">
                      <a16:colId xmlns:a16="http://schemas.microsoft.com/office/drawing/2014/main" val="1350918863"/>
                    </a:ext>
                  </a:extLst>
                </a:gridCol>
                <a:gridCol w="270626">
                  <a:extLst>
                    <a:ext uri="{9D8B030D-6E8A-4147-A177-3AD203B41FA5}">
                      <a16:colId xmlns:a16="http://schemas.microsoft.com/office/drawing/2014/main" val="583526747"/>
                    </a:ext>
                  </a:extLst>
                </a:gridCol>
                <a:gridCol w="270626">
                  <a:extLst>
                    <a:ext uri="{9D8B030D-6E8A-4147-A177-3AD203B41FA5}">
                      <a16:colId xmlns:a16="http://schemas.microsoft.com/office/drawing/2014/main" val="1639829768"/>
                    </a:ext>
                  </a:extLst>
                </a:gridCol>
                <a:gridCol w="3052661">
                  <a:extLst>
                    <a:ext uri="{9D8B030D-6E8A-4147-A177-3AD203B41FA5}">
                      <a16:colId xmlns:a16="http://schemas.microsoft.com/office/drawing/2014/main" val="2126193213"/>
                    </a:ext>
                  </a:extLst>
                </a:gridCol>
                <a:gridCol w="725278">
                  <a:extLst>
                    <a:ext uri="{9D8B030D-6E8A-4147-A177-3AD203B41FA5}">
                      <a16:colId xmlns:a16="http://schemas.microsoft.com/office/drawing/2014/main" val="1356004478"/>
                    </a:ext>
                  </a:extLst>
                </a:gridCol>
                <a:gridCol w="725278">
                  <a:extLst>
                    <a:ext uri="{9D8B030D-6E8A-4147-A177-3AD203B41FA5}">
                      <a16:colId xmlns:a16="http://schemas.microsoft.com/office/drawing/2014/main" val="3193412881"/>
                    </a:ext>
                  </a:extLst>
                </a:gridCol>
                <a:gridCol w="725278">
                  <a:extLst>
                    <a:ext uri="{9D8B030D-6E8A-4147-A177-3AD203B41FA5}">
                      <a16:colId xmlns:a16="http://schemas.microsoft.com/office/drawing/2014/main" val="1785257044"/>
                    </a:ext>
                  </a:extLst>
                </a:gridCol>
                <a:gridCol w="725278">
                  <a:extLst>
                    <a:ext uri="{9D8B030D-6E8A-4147-A177-3AD203B41FA5}">
                      <a16:colId xmlns:a16="http://schemas.microsoft.com/office/drawing/2014/main" val="3786945565"/>
                    </a:ext>
                  </a:extLst>
                </a:gridCol>
                <a:gridCol w="660327">
                  <a:extLst>
                    <a:ext uri="{9D8B030D-6E8A-4147-A177-3AD203B41FA5}">
                      <a16:colId xmlns:a16="http://schemas.microsoft.com/office/drawing/2014/main" val="2180913626"/>
                    </a:ext>
                  </a:extLst>
                </a:gridCol>
                <a:gridCol w="649502">
                  <a:extLst>
                    <a:ext uri="{9D8B030D-6E8A-4147-A177-3AD203B41FA5}">
                      <a16:colId xmlns:a16="http://schemas.microsoft.com/office/drawing/2014/main" val="2454321423"/>
                    </a:ext>
                  </a:extLst>
                </a:gridCol>
              </a:tblGrid>
              <a:tr h="1230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76219"/>
                  </a:ext>
                </a:extLst>
              </a:tr>
              <a:tr h="3834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71976"/>
                  </a:ext>
                </a:extLst>
              </a:tr>
              <a:tr h="13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280316"/>
                  </a:ext>
                </a:extLst>
              </a:tr>
              <a:tr h="13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832036"/>
                  </a:ext>
                </a:extLst>
              </a:tr>
              <a:tr h="13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06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1662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C9C1DD-7BCC-4225-8DC6-7D78EC08E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337889"/>
              </p:ext>
            </p:extLst>
          </p:nvPr>
        </p:nvGraphicFramePr>
        <p:xfrm>
          <a:off x="500062" y="1805296"/>
          <a:ext cx="8032380" cy="1955054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1703090591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822947706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1392566870"/>
                    </a:ext>
                  </a:extLst>
                </a:gridCol>
                <a:gridCol w="3036367">
                  <a:extLst>
                    <a:ext uri="{9D8B030D-6E8A-4147-A177-3AD203B41FA5}">
                      <a16:colId xmlns:a16="http://schemas.microsoft.com/office/drawing/2014/main" val="1787965918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24670334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248265947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951303919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4126633878"/>
                    </a:ext>
                  </a:extLst>
                </a:gridCol>
                <a:gridCol w="656803">
                  <a:extLst>
                    <a:ext uri="{9D8B030D-6E8A-4147-A177-3AD203B41FA5}">
                      <a16:colId xmlns:a16="http://schemas.microsoft.com/office/drawing/2014/main" val="3767642170"/>
                    </a:ext>
                  </a:extLst>
                </a:gridCol>
                <a:gridCol w="646036">
                  <a:extLst>
                    <a:ext uri="{9D8B030D-6E8A-4147-A177-3AD203B41FA5}">
                      <a16:colId xmlns:a16="http://schemas.microsoft.com/office/drawing/2014/main" val="4032845449"/>
                    </a:ext>
                  </a:extLst>
                </a:gridCol>
              </a:tblGrid>
              <a:tr h="1271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72529"/>
                  </a:ext>
                </a:extLst>
              </a:tr>
              <a:tr h="3894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54331"/>
                  </a:ext>
                </a:extLst>
              </a:tr>
              <a:tr h="1668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2.881.981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966682"/>
                  </a:ext>
                </a:extLst>
              </a:tr>
              <a:tr h="1271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36.959.165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36.959.165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66435"/>
                  </a:ext>
                </a:extLst>
              </a:tr>
              <a:tr h="1271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226.281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379097"/>
                  </a:ext>
                </a:extLst>
              </a:tr>
              <a:tr h="1271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578588"/>
                  </a:ext>
                </a:extLst>
              </a:tr>
              <a:tr h="1271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62429"/>
                  </a:ext>
                </a:extLst>
              </a:tr>
              <a:tr h="1271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573313"/>
                  </a:ext>
                </a:extLst>
              </a:tr>
              <a:tr h="1271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63284"/>
                  </a:ext>
                </a:extLst>
              </a:tr>
              <a:tr h="1271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625250"/>
                  </a:ext>
                </a:extLst>
              </a:tr>
              <a:tr h="1271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291058"/>
                  </a:ext>
                </a:extLst>
              </a:tr>
              <a:tr h="1271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962884"/>
                  </a:ext>
                </a:extLst>
              </a:tr>
              <a:tr h="1271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338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78BD0FE-9BC0-426E-8BDB-14B5E4C5B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984774"/>
              </p:ext>
            </p:extLst>
          </p:nvPr>
        </p:nvGraphicFramePr>
        <p:xfrm>
          <a:off x="575064" y="1841885"/>
          <a:ext cx="8020144" cy="1983111"/>
        </p:xfrm>
        <a:graphic>
          <a:graphicData uri="http://schemas.openxmlformats.org/drawingml/2006/table">
            <a:tbl>
              <a:tblPr/>
              <a:tblGrid>
                <a:gridCol w="268772">
                  <a:extLst>
                    <a:ext uri="{9D8B030D-6E8A-4147-A177-3AD203B41FA5}">
                      <a16:colId xmlns:a16="http://schemas.microsoft.com/office/drawing/2014/main" val="2246918008"/>
                    </a:ext>
                  </a:extLst>
                </a:gridCol>
                <a:gridCol w="268772">
                  <a:extLst>
                    <a:ext uri="{9D8B030D-6E8A-4147-A177-3AD203B41FA5}">
                      <a16:colId xmlns:a16="http://schemas.microsoft.com/office/drawing/2014/main" val="4002933513"/>
                    </a:ext>
                  </a:extLst>
                </a:gridCol>
                <a:gridCol w="268772">
                  <a:extLst>
                    <a:ext uri="{9D8B030D-6E8A-4147-A177-3AD203B41FA5}">
                      <a16:colId xmlns:a16="http://schemas.microsoft.com/office/drawing/2014/main" val="3650897111"/>
                    </a:ext>
                  </a:extLst>
                </a:gridCol>
                <a:gridCol w="3031742">
                  <a:extLst>
                    <a:ext uri="{9D8B030D-6E8A-4147-A177-3AD203B41FA5}">
                      <a16:colId xmlns:a16="http://schemas.microsoft.com/office/drawing/2014/main" val="972382567"/>
                    </a:ext>
                  </a:extLst>
                </a:gridCol>
                <a:gridCol w="720308">
                  <a:extLst>
                    <a:ext uri="{9D8B030D-6E8A-4147-A177-3AD203B41FA5}">
                      <a16:colId xmlns:a16="http://schemas.microsoft.com/office/drawing/2014/main" val="2212968370"/>
                    </a:ext>
                  </a:extLst>
                </a:gridCol>
                <a:gridCol w="720308">
                  <a:extLst>
                    <a:ext uri="{9D8B030D-6E8A-4147-A177-3AD203B41FA5}">
                      <a16:colId xmlns:a16="http://schemas.microsoft.com/office/drawing/2014/main" val="3678165486"/>
                    </a:ext>
                  </a:extLst>
                </a:gridCol>
                <a:gridCol w="720308">
                  <a:extLst>
                    <a:ext uri="{9D8B030D-6E8A-4147-A177-3AD203B41FA5}">
                      <a16:colId xmlns:a16="http://schemas.microsoft.com/office/drawing/2014/main" val="91210445"/>
                    </a:ext>
                  </a:extLst>
                </a:gridCol>
                <a:gridCol w="720308">
                  <a:extLst>
                    <a:ext uri="{9D8B030D-6E8A-4147-A177-3AD203B41FA5}">
                      <a16:colId xmlns:a16="http://schemas.microsoft.com/office/drawing/2014/main" val="2385358411"/>
                    </a:ext>
                  </a:extLst>
                </a:gridCol>
                <a:gridCol w="655802">
                  <a:extLst>
                    <a:ext uri="{9D8B030D-6E8A-4147-A177-3AD203B41FA5}">
                      <a16:colId xmlns:a16="http://schemas.microsoft.com/office/drawing/2014/main" val="2770688419"/>
                    </a:ext>
                  </a:extLst>
                </a:gridCol>
                <a:gridCol w="645052">
                  <a:extLst>
                    <a:ext uri="{9D8B030D-6E8A-4147-A177-3AD203B41FA5}">
                      <a16:colId xmlns:a16="http://schemas.microsoft.com/office/drawing/2014/main" val="699849414"/>
                    </a:ext>
                  </a:extLst>
                </a:gridCol>
              </a:tblGrid>
              <a:tr h="1289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439030"/>
                  </a:ext>
                </a:extLst>
              </a:tr>
              <a:tr h="3950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633753"/>
                  </a:ext>
                </a:extLst>
              </a:tr>
              <a:tr h="1692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247723"/>
                  </a:ext>
                </a:extLst>
              </a:tr>
              <a:tr h="128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2.171.206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2.171.206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964643"/>
                  </a:ext>
                </a:extLst>
              </a:tr>
              <a:tr h="128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949547"/>
                  </a:ext>
                </a:extLst>
              </a:tr>
              <a:tr h="128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03139"/>
                  </a:ext>
                </a:extLst>
              </a:tr>
              <a:tr h="128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50541"/>
                  </a:ext>
                </a:extLst>
              </a:tr>
              <a:tr h="128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81837"/>
                  </a:ext>
                </a:extLst>
              </a:tr>
              <a:tr h="128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121830"/>
                  </a:ext>
                </a:extLst>
              </a:tr>
              <a:tr h="128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345266"/>
                  </a:ext>
                </a:extLst>
              </a:tr>
              <a:tr h="128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29127"/>
                  </a:ext>
                </a:extLst>
              </a:tr>
              <a:tr h="128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52608"/>
                  </a:ext>
                </a:extLst>
              </a:tr>
              <a:tr h="128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516.633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81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D77A40A-3FE2-4DB8-AA89-7189B1720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51034"/>
              </p:ext>
            </p:extLst>
          </p:nvPr>
        </p:nvGraphicFramePr>
        <p:xfrm>
          <a:off x="525238" y="1724217"/>
          <a:ext cx="8007199" cy="1192473"/>
        </p:xfrm>
        <a:graphic>
          <a:graphicData uri="http://schemas.openxmlformats.org/drawingml/2006/table">
            <a:tbl>
              <a:tblPr/>
              <a:tblGrid>
                <a:gridCol w="268338">
                  <a:extLst>
                    <a:ext uri="{9D8B030D-6E8A-4147-A177-3AD203B41FA5}">
                      <a16:colId xmlns:a16="http://schemas.microsoft.com/office/drawing/2014/main" val="2754827757"/>
                    </a:ext>
                  </a:extLst>
                </a:gridCol>
                <a:gridCol w="268338">
                  <a:extLst>
                    <a:ext uri="{9D8B030D-6E8A-4147-A177-3AD203B41FA5}">
                      <a16:colId xmlns:a16="http://schemas.microsoft.com/office/drawing/2014/main" val="693666258"/>
                    </a:ext>
                  </a:extLst>
                </a:gridCol>
                <a:gridCol w="268338">
                  <a:extLst>
                    <a:ext uri="{9D8B030D-6E8A-4147-A177-3AD203B41FA5}">
                      <a16:colId xmlns:a16="http://schemas.microsoft.com/office/drawing/2014/main" val="708312375"/>
                    </a:ext>
                  </a:extLst>
                </a:gridCol>
                <a:gridCol w="3026850">
                  <a:extLst>
                    <a:ext uri="{9D8B030D-6E8A-4147-A177-3AD203B41FA5}">
                      <a16:colId xmlns:a16="http://schemas.microsoft.com/office/drawing/2014/main" val="269478300"/>
                    </a:ext>
                  </a:extLst>
                </a:gridCol>
                <a:gridCol w="719145">
                  <a:extLst>
                    <a:ext uri="{9D8B030D-6E8A-4147-A177-3AD203B41FA5}">
                      <a16:colId xmlns:a16="http://schemas.microsoft.com/office/drawing/2014/main" val="388963090"/>
                    </a:ext>
                  </a:extLst>
                </a:gridCol>
                <a:gridCol w="719145">
                  <a:extLst>
                    <a:ext uri="{9D8B030D-6E8A-4147-A177-3AD203B41FA5}">
                      <a16:colId xmlns:a16="http://schemas.microsoft.com/office/drawing/2014/main" val="3163413995"/>
                    </a:ext>
                  </a:extLst>
                </a:gridCol>
                <a:gridCol w="719145">
                  <a:extLst>
                    <a:ext uri="{9D8B030D-6E8A-4147-A177-3AD203B41FA5}">
                      <a16:colId xmlns:a16="http://schemas.microsoft.com/office/drawing/2014/main" val="208074896"/>
                    </a:ext>
                  </a:extLst>
                </a:gridCol>
                <a:gridCol w="719145">
                  <a:extLst>
                    <a:ext uri="{9D8B030D-6E8A-4147-A177-3AD203B41FA5}">
                      <a16:colId xmlns:a16="http://schemas.microsoft.com/office/drawing/2014/main" val="1162952293"/>
                    </a:ext>
                  </a:extLst>
                </a:gridCol>
                <a:gridCol w="654744">
                  <a:extLst>
                    <a:ext uri="{9D8B030D-6E8A-4147-A177-3AD203B41FA5}">
                      <a16:colId xmlns:a16="http://schemas.microsoft.com/office/drawing/2014/main" val="1519205782"/>
                    </a:ext>
                  </a:extLst>
                </a:gridCol>
                <a:gridCol w="644011">
                  <a:extLst>
                    <a:ext uri="{9D8B030D-6E8A-4147-A177-3AD203B41FA5}">
                      <a16:colId xmlns:a16="http://schemas.microsoft.com/office/drawing/2014/main" val="2300421975"/>
                    </a:ext>
                  </a:extLst>
                </a:gridCol>
              </a:tblGrid>
              <a:tr h="1271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462072"/>
                  </a:ext>
                </a:extLst>
              </a:tr>
              <a:tr h="3895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141140"/>
                  </a:ext>
                </a:extLst>
              </a:tr>
              <a:tr h="1669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438.392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00392"/>
                  </a:ext>
                </a:extLst>
              </a:tr>
              <a:tr h="127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5.528.199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5.528.199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643528"/>
                  </a:ext>
                </a:extLst>
              </a:tr>
              <a:tr h="127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965174"/>
                  </a:ext>
                </a:extLst>
              </a:tr>
              <a:tr h="127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433365"/>
                  </a:ext>
                </a:extLst>
              </a:tr>
              <a:tr h="127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413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9EED87D-5FC4-48DF-8074-A7B15BD90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938777"/>
              </p:ext>
            </p:extLst>
          </p:nvPr>
        </p:nvGraphicFramePr>
        <p:xfrm>
          <a:off x="535185" y="1779850"/>
          <a:ext cx="8038252" cy="2646438"/>
        </p:xfrm>
        <a:graphic>
          <a:graphicData uri="http://schemas.openxmlformats.org/drawingml/2006/table">
            <a:tbl>
              <a:tblPr/>
              <a:tblGrid>
                <a:gridCol w="269379">
                  <a:extLst>
                    <a:ext uri="{9D8B030D-6E8A-4147-A177-3AD203B41FA5}">
                      <a16:colId xmlns:a16="http://schemas.microsoft.com/office/drawing/2014/main" val="1352150817"/>
                    </a:ext>
                  </a:extLst>
                </a:gridCol>
                <a:gridCol w="269379">
                  <a:extLst>
                    <a:ext uri="{9D8B030D-6E8A-4147-A177-3AD203B41FA5}">
                      <a16:colId xmlns:a16="http://schemas.microsoft.com/office/drawing/2014/main" val="3376962311"/>
                    </a:ext>
                  </a:extLst>
                </a:gridCol>
                <a:gridCol w="269379">
                  <a:extLst>
                    <a:ext uri="{9D8B030D-6E8A-4147-A177-3AD203B41FA5}">
                      <a16:colId xmlns:a16="http://schemas.microsoft.com/office/drawing/2014/main" val="469802702"/>
                    </a:ext>
                  </a:extLst>
                </a:gridCol>
                <a:gridCol w="3038588">
                  <a:extLst>
                    <a:ext uri="{9D8B030D-6E8A-4147-A177-3AD203B41FA5}">
                      <a16:colId xmlns:a16="http://schemas.microsoft.com/office/drawing/2014/main" val="3926479260"/>
                    </a:ext>
                  </a:extLst>
                </a:gridCol>
                <a:gridCol w="721934">
                  <a:extLst>
                    <a:ext uri="{9D8B030D-6E8A-4147-A177-3AD203B41FA5}">
                      <a16:colId xmlns:a16="http://schemas.microsoft.com/office/drawing/2014/main" val="1676984568"/>
                    </a:ext>
                  </a:extLst>
                </a:gridCol>
                <a:gridCol w="721934">
                  <a:extLst>
                    <a:ext uri="{9D8B030D-6E8A-4147-A177-3AD203B41FA5}">
                      <a16:colId xmlns:a16="http://schemas.microsoft.com/office/drawing/2014/main" val="507872360"/>
                    </a:ext>
                  </a:extLst>
                </a:gridCol>
                <a:gridCol w="721934">
                  <a:extLst>
                    <a:ext uri="{9D8B030D-6E8A-4147-A177-3AD203B41FA5}">
                      <a16:colId xmlns:a16="http://schemas.microsoft.com/office/drawing/2014/main" val="3935966660"/>
                    </a:ext>
                  </a:extLst>
                </a:gridCol>
                <a:gridCol w="721934">
                  <a:extLst>
                    <a:ext uri="{9D8B030D-6E8A-4147-A177-3AD203B41FA5}">
                      <a16:colId xmlns:a16="http://schemas.microsoft.com/office/drawing/2014/main" val="1420594684"/>
                    </a:ext>
                  </a:extLst>
                </a:gridCol>
                <a:gridCol w="657283">
                  <a:extLst>
                    <a:ext uri="{9D8B030D-6E8A-4147-A177-3AD203B41FA5}">
                      <a16:colId xmlns:a16="http://schemas.microsoft.com/office/drawing/2014/main" val="2156011138"/>
                    </a:ext>
                  </a:extLst>
                </a:gridCol>
                <a:gridCol w="646508">
                  <a:extLst>
                    <a:ext uri="{9D8B030D-6E8A-4147-A177-3AD203B41FA5}">
                      <a16:colId xmlns:a16="http://schemas.microsoft.com/office/drawing/2014/main" val="3117568148"/>
                    </a:ext>
                  </a:extLst>
                </a:gridCol>
              </a:tblGrid>
              <a:tr h="1238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415401"/>
                  </a:ext>
                </a:extLst>
              </a:tr>
              <a:tr h="3791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616789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937.255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9428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8.734.388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8.734.388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602.994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53539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1.834.073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1.834.073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89678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9.973.189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9.973.189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18298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8.679.726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334146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5.184.511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5.184.511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28412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2.220.005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826997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829288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18025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760356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842326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978906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77345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436690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626838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033917"/>
                  </a:ext>
                </a:extLst>
              </a:tr>
              <a:tr h="12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757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91880"/>
              </p:ext>
            </p:extLst>
          </p:nvPr>
        </p:nvGraphicFramePr>
        <p:xfrm>
          <a:off x="544798" y="1772816"/>
          <a:ext cx="4000962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118191"/>
              </p:ext>
            </p:extLst>
          </p:nvPr>
        </p:nvGraphicFramePr>
        <p:xfrm>
          <a:off x="4572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9D0E3B9-9E2E-4449-961B-7F13CDB34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36709"/>
              </p:ext>
            </p:extLst>
          </p:nvPr>
        </p:nvGraphicFramePr>
        <p:xfrm>
          <a:off x="535520" y="1830010"/>
          <a:ext cx="8040241" cy="1264181"/>
        </p:xfrm>
        <a:graphic>
          <a:graphicData uri="http://schemas.openxmlformats.org/drawingml/2006/table">
            <a:tbl>
              <a:tblPr/>
              <a:tblGrid>
                <a:gridCol w="269445">
                  <a:extLst>
                    <a:ext uri="{9D8B030D-6E8A-4147-A177-3AD203B41FA5}">
                      <a16:colId xmlns:a16="http://schemas.microsoft.com/office/drawing/2014/main" val="2629157613"/>
                    </a:ext>
                  </a:extLst>
                </a:gridCol>
                <a:gridCol w="269445">
                  <a:extLst>
                    <a:ext uri="{9D8B030D-6E8A-4147-A177-3AD203B41FA5}">
                      <a16:colId xmlns:a16="http://schemas.microsoft.com/office/drawing/2014/main" val="3520270351"/>
                    </a:ext>
                  </a:extLst>
                </a:gridCol>
                <a:gridCol w="269445">
                  <a:extLst>
                    <a:ext uri="{9D8B030D-6E8A-4147-A177-3AD203B41FA5}">
                      <a16:colId xmlns:a16="http://schemas.microsoft.com/office/drawing/2014/main" val="1843678182"/>
                    </a:ext>
                  </a:extLst>
                </a:gridCol>
                <a:gridCol w="3039340">
                  <a:extLst>
                    <a:ext uri="{9D8B030D-6E8A-4147-A177-3AD203B41FA5}">
                      <a16:colId xmlns:a16="http://schemas.microsoft.com/office/drawing/2014/main" val="2874852961"/>
                    </a:ext>
                  </a:extLst>
                </a:gridCol>
                <a:gridCol w="722113">
                  <a:extLst>
                    <a:ext uri="{9D8B030D-6E8A-4147-A177-3AD203B41FA5}">
                      <a16:colId xmlns:a16="http://schemas.microsoft.com/office/drawing/2014/main" val="3505183224"/>
                    </a:ext>
                  </a:extLst>
                </a:gridCol>
                <a:gridCol w="722113">
                  <a:extLst>
                    <a:ext uri="{9D8B030D-6E8A-4147-A177-3AD203B41FA5}">
                      <a16:colId xmlns:a16="http://schemas.microsoft.com/office/drawing/2014/main" val="2930783103"/>
                    </a:ext>
                  </a:extLst>
                </a:gridCol>
                <a:gridCol w="722113">
                  <a:extLst>
                    <a:ext uri="{9D8B030D-6E8A-4147-A177-3AD203B41FA5}">
                      <a16:colId xmlns:a16="http://schemas.microsoft.com/office/drawing/2014/main" val="941850419"/>
                    </a:ext>
                  </a:extLst>
                </a:gridCol>
                <a:gridCol w="722113">
                  <a:extLst>
                    <a:ext uri="{9D8B030D-6E8A-4147-A177-3AD203B41FA5}">
                      <a16:colId xmlns:a16="http://schemas.microsoft.com/office/drawing/2014/main" val="571081836"/>
                    </a:ext>
                  </a:extLst>
                </a:gridCol>
                <a:gridCol w="657446">
                  <a:extLst>
                    <a:ext uri="{9D8B030D-6E8A-4147-A177-3AD203B41FA5}">
                      <a16:colId xmlns:a16="http://schemas.microsoft.com/office/drawing/2014/main" val="2266197234"/>
                    </a:ext>
                  </a:extLst>
                </a:gridCol>
                <a:gridCol w="646668">
                  <a:extLst>
                    <a:ext uri="{9D8B030D-6E8A-4147-A177-3AD203B41FA5}">
                      <a16:colId xmlns:a16="http://schemas.microsoft.com/office/drawing/2014/main" val="1111332990"/>
                    </a:ext>
                  </a:extLst>
                </a:gridCol>
              </a:tblGrid>
              <a:tr h="1218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015249"/>
                  </a:ext>
                </a:extLst>
              </a:tr>
              <a:tr h="3731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724209"/>
                  </a:ext>
                </a:extLst>
              </a:tr>
              <a:tr h="1599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664719"/>
                  </a:ext>
                </a:extLst>
              </a:tr>
              <a:tr h="121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23699"/>
                  </a:ext>
                </a:extLst>
              </a:tr>
              <a:tr h="121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14476"/>
                  </a:ext>
                </a:extLst>
              </a:tr>
              <a:tr h="121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03021"/>
                  </a:ext>
                </a:extLst>
              </a:tr>
              <a:tr h="121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423841"/>
                  </a:ext>
                </a:extLst>
              </a:tr>
              <a:tr h="121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61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FDF5FA4-08B5-476E-96A9-EA2C5238E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81723"/>
              </p:ext>
            </p:extLst>
          </p:nvPr>
        </p:nvGraphicFramePr>
        <p:xfrm>
          <a:off x="519983" y="1727008"/>
          <a:ext cx="8062757" cy="2965445"/>
        </p:xfrm>
        <a:graphic>
          <a:graphicData uri="http://schemas.openxmlformats.org/drawingml/2006/table">
            <a:tbl>
              <a:tblPr/>
              <a:tblGrid>
                <a:gridCol w="270200">
                  <a:extLst>
                    <a:ext uri="{9D8B030D-6E8A-4147-A177-3AD203B41FA5}">
                      <a16:colId xmlns:a16="http://schemas.microsoft.com/office/drawing/2014/main" val="2969257827"/>
                    </a:ext>
                  </a:extLst>
                </a:gridCol>
                <a:gridCol w="270200">
                  <a:extLst>
                    <a:ext uri="{9D8B030D-6E8A-4147-A177-3AD203B41FA5}">
                      <a16:colId xmlns:a16="http://schemas.microsoft.com/office/drawing/2014/main" val="1560517803"/>
                    </a:ext>
                  </a:extLst>
                </a:gridCol>
                <a:gridCol w="270200">
                  <a:extLst>
                    <a:ext uri="{9D8B030D-6E8A-4147-A177-3AD203B41FA5}">
                      <a16:colId xmlns:a16="http://schemas.microsoft.com/office/drawing/2014/main" val="1570804104"/>
                    </a:ext>
                  </a:extLst>
                </a:gridCol>
                <a:gridCol w="3047851">
                  <a:extLst>
                    <a:ext uri="{9D8B030D-6E8A-4147-A177-3AD203B41FA5}">
                      <a16:colId xmlns:a16="http://schemas.microsoft.com/office/drawing/2014/main" val="3459357002"/>
                    </a:ext>
                  </a:extLst>
                </a:gridCol>
                <a:gridCol w="724135">
                  <a:extLst>
                    <a:ext uri="{9D8B030D-6E8A-4147-A177-3AD203B41FA5}">
                      <a16:colId xmlns:a16="http://schemas.microsoft.com/office/drawing/2014/main" val="1566532875"/>
                    </a:ext>
                  </a:extLst>
                </a:gridCol>
                <a:gridCol w="724135">
                  <a:extLst>
                    <a:ext uri="{9D8B030D-6E8A-4147-A177-3AD203B41FA5}">
                      <a16:colId xmlns:a16="http://schemas.microsoft.com/office/drawing/2014/main" val="481756524"/>
                    </a:ext>
                  </a:extLst>
                </a:gridCol>
                <a:gridCol w="724135">
                  <a:extLst>
                    <a:ext uri="{9D8B030D-6E8A-4147-A177-3AD203B41FA5}">
                      <a16:colId xmlns:a16="http://schemas.microsoft.com/office/drawing/2014/main" val="1856114329"/>
                    </a:ext>
                  </a:extLst>
                </a:gridCol>
                <a:gridCol w="724135">
                  <a:extLst>
                    <a:ext uri="{9D8B030D-6E8A-4147-A177-3AD203B41FA5}">
                      <a16:colId xmlns:a16="http://schemas.microsoft.com/office/drawing/2014/main" val="2482082446"/>
                    </a:ext>
                  </a:extLst>
                </a:gridCol>
                <a:gridCol w="659287">
                  <a:extLst>
                    <a:ext uri="{9D8B030D-6E8A-4147-A177-3AD203B41FA5}">
                      <a16:colId xmlns:a16="http://schemas.microsoft.com/office/drawing/2014/main" val="207909649"/>
                    </a:ext>
                  </a:extLst>
                </a:gridCol>
                <a:gridCol w="648479">
                  <a:extLst>
                    <a:ext uri="{9D8B030D-6E8A-4147-A177-3AD203B41FA5}">
                      <a16:colId xmlns:a16="http://schemas.microsoft.com/office/drawing/2014/main" val="96163850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32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53685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98.503.776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-464.086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1.604.144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843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9.494.460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9.494.460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28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70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725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038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531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48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13.797.750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834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8.455.501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8.455.501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360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73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784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238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505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34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099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43.852.639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-464.086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03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43.852.639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-464.086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546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599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146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34B34D3-DE26-4A22-A38A-AE3A8B34D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013"/>
              </p:ext>
            </p:extLst>
          </p:nvPr>
        </p:nvGraphicFramePr>
        <p:xfrm>
          <a:off x="546328" y="1700808"/>
          <a:ext cx="8066780" cy="2497028"/>
        </p:xfrm>
        <a:graphic>
          <a:graphicData uri="http://schemas.openxmlformats.org/drawingml/2006/table">
            <a:tbl>
              <a:tblPr/>
              <a:tblGrid>
                <a:gridCol w="270335">
                  <a:extLst>
                    <a:ext uri="{9D8B030D-6E8A-4147-A177-3AD203B41FA5}">
                      <a16:colId xmlns:a16="http://schemas.microsoft.com/office/drawing/2014/main" val="2045285784"/>
                    </a:ext>
                  </a:extLst>
                </a:gridCol>
                <a:gridCol w="270335">
                  <a:extLst>
                    <a:ext uri="{9D8B030D-6E8A-4147-A177-3AD203B41FA5}">
                      <a16:colId xmlns:a16="http://schemas.microsoft.com/office/drawing/2014/main" val="961669539"/>
                    </a:ext>
                  </a:extLst>
                </a:gridCol>
                <a:gridCol w="270335">
                  <a:extLst>
                    <a:ext uri="{9D8B030D-6E8A-4147-A177-3AD203B41FA5}">
                      <a16:colId xmlns:a16="http://schemas.microsoft.com/office/drawing/2014/main" val="4112426083"/>
                    </a:ext>
                  </a:extLst>
                </a:gridCol>
                <a:gridCol w="3049372">
                  <a:extLst>
                    <a:ext uri="{9D8B030D-6E8A-4147-A177-3AD203B41FA5}">
                      <a16:colId xmlns:a16="http://schemas.microsoft.com/office/drawing/2014/main" val="53507235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1026375718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4255329674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2337096547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1496185913"/>
                    </a:ext>
                  </a:extLst>
                </a:gridCol>
                <a:gridCol w="659616">
                  <a:extLst>
                    <a:ext uri="{9D8B030D-6E8A-4147-A177-3AD203B41FA5}">
                      <a16:colId xmlns:a16="http://schemas.microsoft.com/office/drawing/2014/main" val="585098058"/>
                    </a:ext>
                  </a:extLst>
                </a:gridCol>
                <a:gridCol w="648803">
                  <a:extLst>
                    <a:ext uri="{9D8B030D-6E8A-4147-A177-3AD203B41FA5}">
                      <a16:colId xmlns:a16="http://schemas.microsoft.com/office/drawing/2014/main" val="1035090768"/>
                    </a:ext>
                  </a:extLst>
                </a:gridCol>
              </a:tblGrid>
              <a:tr h="1288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462847"/>
                  </a:ext>
                </a:extLst>
              </a:tr>
              <a:tr h="3946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758373"/>
                  </a:ext>
                </a:extLst>
              </a:tr>
              <a:tr h="1691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573.448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79558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63032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21923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162185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931465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19030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672656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118919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5.191.606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5.191.606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441492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674301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655887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11460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48346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57308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42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97AEBCA-BBDF-4E7F-B8CF-85C7FB0BA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57337"/>
              </p:ext>
            </p:extLst>
          </p:nvPr>
        </p:nvGraphicFramePr>
        <p:xfrm>
          <a:off x="537391" y="1926390"/>
          <a:ext cx="7995048" cy="1812427"/>
        </p:xfrm>
        <a:graphic>
          <a:graphicData uri="http://schemas.openxmlformats.org/drawingml/2006/table">
            <a:tbl>
              <a:tblPr/>
              <a:tblGrid>
                <a:gridCol w="267931">
                  <a:extLst>
                    <a:ext uri="{9D8B030D-6E8A-4147-A177-3AD203B41FA5}">
                      <a16:colId xmlns:a16="http://schemas.microsoft.com/office/drawing/2014/main" val="2725359764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2495369739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2565594389"/>
                    </a:ext>
                  </a:extLst>
                </a:gridCol>
                <a:gridCol w="3022256">
                  <a:extLst>
                    <a:ext uri="{9D8B030D-6E8A-4147-A177-3AD203B41FA5}">
                      <a16:colId xmlns:a16="http://schemas.microsoft.com/office/drawing/2014/main" val="3108244079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695034915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724432529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964825054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307682006"/>
                    </a:ext>
                  </a:extLst>
                </a:gridCol>
                <a:gridCol w="653750">
                  <a:extLst>
                    <a:ext uri="{9D8B030D-6E8A-4147-A177-3AD203B41FA5}">
                      <a16:colId xmlns:a16="http://schemas.microsoft.com/office/drawing/2014/main" val="1082306744"/>
                    </a:ext>
                  </a:extLst>
                </a:gridCol>
                <a:gridCol w="643033">
                  <a:extLst>
                    <a:ext uri="{9D8B030D-6E8A-4147-A177-3AD203B41FA5}">
                      <a16:colId xmlns:a16="http://schemas.microsoft.com/office/drawing/2014/main" val="135168280"/>
                    </a:ext>
                  </a:extLst>
                </a:gridCol>
              </a:tblGrid>
              <a:tr h="1260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768609"/>
                  </a:ext>
                </a:extLst>
              </a:tr>
              <a:tr h="3861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49245"/>
                  </a:ext>
                </a:extLst>
              </a:tr>
              <a:tr h="1654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70679"/>
                  </a:ext>
                </a:extLst>
              </a:tr>
              <a:tr h="126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2.879.768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2.879.768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37101"/>
                  </a:ext>
                </a:extLst>
              </a:tr>
              <a:tr h="126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008446"/>
                  </a:ext>
                </a:extLst>
              </a:tr>
              <a:tr h="126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070687"/>
                  </a:ext>
                </a:extLst>
              </a:tr>
              <a:tr h="126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90564"/>
                  </a:ext>
                </a:extLst>
              </a:tr>
              <a:tr h="126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639442"/>
                  </a:ext>
                </a:extLst>
              </a:tr>
              <a:tr h="126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560783"/>
                  </a:ext>
                </a:extLst>
              </a:tr>
              <a:tr h="126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38143"/>
                  </a:ext>
                </a:extLst>
              </a:tr>
              <a:tr h="126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54543"/>
                  </a:ext>
                </a:extLst>
              </a:tr>
              <a:tr h="126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1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5694" y="1484783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E3CDBA6-7F7D-4BF6-BE35-FA20892D4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58160"/>
              </p:ext>
            </p:extLst>
          </p:nvPr>
        </p:nvGraphicFramePr>
        <p:xfrm>
          <a:off x="554660" y="1816284"/>
          <a:ext cx="8045950" cy="1442746"/>
        </p:xfrm>
        <a:graphic>
          <a:graphicData uri="http://schemas.openxmlformats.org/drawingml/2006/table">
            <a:tbl>
              <a:tblPr/>
              <a:tblGrid>
                <a:gridCol w="269276">
                  <a:extLst>
                    <a:ext uri="{9D8B030D-6E8A-4147-A177-3AD203B41FA5}">
                      <a16:colId xmlns:a16="http://schemas.microsoft.com/office/drawing/2014/main" val="1465196148"/>
                    </a:ext>
                  </a:extLst>
                </a:gridCol>
                <a:gridCol w="269276">
                  <a:extLst>
                    <a:ext uri="{9D8B030D-6E8A-4147-A177-3AD203B41FA5}">
                      <a16:colId xmlns:a16="http://schemas.microsoft.com/office/drawing/2014/main" val="41142554"/>
                    </a:ext>
                  </a:extLst>
                </a:gridCol>
                <a:gridCol w="269276">
                  <a:extLst>
                    <a:ext uri="{9D8B030D-6E8A-4147-A177-3AD203B41FA5}">
                      <a16:colId xmlns:a16="http://schemas.microsoft.com/office/drawing/2014/main" val="1335284840"/>
                    </a:ext>
                  </a:extLst>
                </a:gridCol>
                <a:gridCol w="3048197">
                  <a:extLst>
                    <a:ext uri="{9D8B030D-6E8A-4147-A177-3AD203B41FA5}">
                      <a16:colId xmlns:a16="http://schemas.microsoft.com/office/drawing/2014/main" val="1118274197"/>
                    </a:ext>
                  </a:extLst>
                </a:gridCol>
                <a:gridCol w="721658">
                  <a:extLst>
                    <a:ext uri="{9D8B030D-6E8A-4147-A177-3AD203B41FA5}">
                      <a16:colId xmlns:a16="http://schemas.microsoft.com/office/drawing/2014/main" val="2505925350"/>
                    </a:ext>
                  </a:extLst>
                </a:gridCol>
                <a:gridCol w="721658">
                  <a:extLst>
                    <a:ext uri="{9D8B030D-6E8A-4147-A177-3AD203B41FA5}">
                      <a16:colId xmlns:a16="http://schemas.microsoft.com/office/drawing/2014/main" val="2753193289"/>
                    </a:ext>
                  </a:extLst>
                </a:gridCol>
                <a:gridCol w="721658">
                  <a:extLst>
                    <a:ext uri="{9D8B030D-6E8A-4147-A177-3AD203B41FA5}">
                      <a16:colId xmlns:a16="http://schemas.microsoft.com/office/drawing/2014/main" val="2603392598"/>
                    </a:ext>
                  </a:extLst>
                </a:gridCol>
                <a:gridCol w="721658">
                  <a:extLst>
                    <a:ext uri="{9D8B030D-6E8A-4147-A177-3AD203B41FA5}">
                      <a16:colId xmlns:a16="http://schemas.microsoft.com/office/drawing/2014/main" val="2501890287"/>
                    </a:ext>
                  </a:extLst>
                </a:gridCol>
                <a:gridCol w="657032">
                  <a:extLst>
                    <a:ext uri="{9D8B030D-6E8A-4147-A177-3AD203B41FA5}">
                      <a16:colId xmlns:a16="http://schemas.microsoft.com/office/drawing/2014/main" val="3889331850"/>
                    </a:ext>
                  </a:extLst>
                </a:gridCol>
                <a:gridCol w="646261">
                  <a:extLst>
                    <a:ext uri="{9D8B030D-6E8A-4147-A177-3AD203B41FA5}">
                      <a16:colId xmlns:a16="http://schemas.microsoft.com/office/drawing/2014/main" val="3908413436"/>
                    </a:ext>
                  </a:extLst>
                </a:gridCol>
              </a:tblGrid>
              <a:tr h="1268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85945"/>
                  </a:ext>
                </a:extLst>
              </a:tr>
              <a:tr h="388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856662"/>
                  </a:ext>
                </a:extLst>
              </a:tr>
              <a:tr h="1664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546.541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645477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5.830.567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5.830.567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368.521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640939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714.692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714.692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32.453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477223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01273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81963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703912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490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AA7F37B-F33A-4378-9B10-8A5DB39C9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64275"/>
              </p:ext>
            </p:extLst>
          </p:nvPr>
        </p:nvGraphicFramePr>
        <p:xfrm>
          <a:off x="565562" y="1668330"/>
          <a:ext cx="8016330" cy="2439217"/>
        </p:xfrm>
        <a:graphic>
          <a:graphicData uri="http://schemas.openxmlformats.org/drawingml/2006/table">
            <a:tbl>
              <a:tblPr/>
              <a:tblGrid>
                <a:gridCol w="268644">
                  <a:extLst>
                    <a:ext uri="{9D8B030D-6E8A-4147-A177-3AD203B41FA5}">
                      <a16:colId xmlns:a16="http://schemas.microsoft.com/office/drawing/2014/main" val="3882660778"/>
                    </a:ext>
                  </a:extLst>
                </a:gridCol>
                <a:gridCol w="268644">
                  <a:extLst>
                    <a:ext uri="{9D8B030D-6E8A-4147-A177-3AD203B41FA5}">
                      <a16:colId xmlns:a16="http://schemas.microsoft.com/office/drawing/2014/main" val="136337927"/>
                    </a:ext>
                  </a:extLst>
                </a:gridCol>
                <a:gridCol w="268644">
                  <a:extLst>
                    <a:ext uri="{9D8B030D-6E8A-4147-A177-3AD203B41FA5}">
                      <a16:colId xmlns:a16="http://schemas.microsoft.com/office/drawing/2014/main" val="4222770384"/>
                    </a:ext>
                  </a:extLst>
                </a:gridCol>
                <a:gridCol w="3030302">
                  <a:extLst>
                    <a:ext uri="{9D8B030D-6E8A-4147-A177-3AD203B41FA5}">
                      <a16:colId xmlns:a16="http://schemas.microsoft.com/office/drawing/2014/main" val="624259635"/>
                    </a:ext>
                  </a:extLst>
                </a:gridCol>
                <a:gridCol w="719965">
                  <a:extLst>
                    <a:ext uri="{9D8B030D-6E8A-4147-A177-3AD203B41FA5}">
                      <a16:colId xmlns:a16="http://schemas.microsoft.com/office/drawing/2014/main" val="1626969265"/>
                    </a:ext>
                  </a:extLst>
                </a:gridCol>
                <a:gridCol w="719965">
                  <a:extLst>
                    <a:ext uri="{9D8B030D-6E8A-4147-A177-3AD203B41FA5}">
                      <a16:colId xmlns:a16="http://schemas.microsoft.com/office/drawing/2014/main" val="1680838331"/>
                    </a:ext>
                  </a:extLst>
                </a:gridCol>
                <a:gridCol w="719965">
                  <a:extLst>
                    <a:ext uri="{9D8B030D-6E8A-4147-A177-3AD203B41FA5}">
                      <a16:colId xmlns:a16="http://schemas.microsoft.com/office/drawing/2014/main" val="1194110032"/>
                    </a:ext>
                  </a:extLst>
                </a:gridCol>
                <a:gridCol w="719965">
                  <a:extLst>
                    <a:ext uri="{9D8B030D-6E8A-4147-A177-3AD203B41FA5}">
                      <a16:colId xmlns:a16="http://schemas.microsoft.com/office/drawing/2014/main" val="645967164"/>
                    </a:ext>
                  </a:extLst>
                </a:gridCol>
                <a:gridCol w="655491">
                  <a:extLst>
                    <a:ext uri="{9D8B030D-6E8A-4147-A177-3AD203B41FA5}">
                      <a16:colId xmlns:a16="http://schemas.microsoft.com/office/drawing/2014/main" val="1333458558"/>
                    </a:ext>
                  </a:extLst>
                </a:gridCol>
                <a:gridCol w="644745">
                  <a:extLst>
                    <a:ext uri="{9D8B030D-6E8A-4147-A177-3AD203B41FA5}">
                      <a16:colId xmlns:a16="http://schemas.microsoft.com/office/drawing/2014/main" val="2426033390"/>
                    </a:ext>
                  </a:extLst>
                </a:gridCol>
              </a:tblGrid>
              <a:tr h="1258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011981"/>
                  </a:ext>
                </a:extLst>
              </a:tr>
              <a:tr h="3855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18952"/>
                  </a:ext>
                </a:extLst>
              </a:tr>
              <a:tr h="1652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46820"/>
                  </a:ext>
                </a:extLst>
              </a:tr>
              <a:tr h="125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6932"/>
                  </a:ext>
                </a:extLst>
              </a:tr>
              <a:tr h="125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716.017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8372"/>
                  </a:ext>
                </a:extLst>
              </a:tr>
              <a:tr h="125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1.696.693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1.696.693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414806"/>
                  </a:ext>
                </a:extLst>
              </a:tr>
              <a:tr h="125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350936"/>
                  </a:ext>
                </a:extLst>
              </a:tr>
              <a:tr h="125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696587"/>
                  </a:ext>
                </a:extLst>
              </a:tr>
              <a:tr h="125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49641"/>
                  </a:ext>
                </a:extLst>
              </a:tr>
              <a:tr h="125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51078"/>
                  </a:ext>
                </a:extLst>
              </a:tr>
              <a:tr h="125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82950"/>
                  </a:ext>
                </a:extLst>
              </a:tr>
              <a:tr h="125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91995"/>
                  </a:ext>
                </a:extLst>
              </a:tr>
              <a:tr h="125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 de Turismo Social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853037"/>
                  </a:ext>
                </a:extLst>
              </a:tr>
              <a:tr h="125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34933"/>
                  </a:ext>
                </a:extLst>
              </a:tr>
              <a:tr h="125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83539"/>
                  </a:ext>
                </a:extLst>
              </a:tr>
              <a:tr h="125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492548"/>
                  </a:ext>
                </a:extLst>
              </a:tr>
              <a:tr h="125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62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FB8293D-62D1-4739-B81B-EA9784DED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08277"/>
              </p:ext>
            </p:extLst>
          </p:nvPr>
        </p:nvGraphicFramePr>
        <p:xfrm>
          <a:off x="532141" y="1917847"/>
          <a:ext cx="7957014" cy="2711717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3049515801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635473643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4015010396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30851000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27937047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426822024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771812164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4183118652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191569388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272744964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5082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03505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6.769.202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6.711.323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80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4.714.901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4.709.509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561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849.413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68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371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240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6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846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081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5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760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664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347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15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3871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08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242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706176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EBE6217-48ED-484E-B75B-7FFD2FFAC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513479"/>
              </p:ext>
            </p:extLst>
          </p:nvPr>
        </p:nvGraphicFramePr>
        <p:xfrm>
          <a:off x="548270" y="1917846"/>
          <a:ext cx="7935312" cy="2711715"/>
        </p:xfrm>
        <a:graphic>
          <a:graphicData uri="http://schemas.openxmlformats.org/drawingml/2006/table">
            <a:tbl>
              <a:tblPr/>
              <a:tblGrid>
                <a:gridCol w="265929">
                  <a:extLst>
                    <a:ext uri="{9D8B030D-6E8A-4147-A177-3AD203B41FA5}">
                      <a16:colId xmlns:a16="http://schemas.microsoft.com/office/drawing/2014/main" val="891195141"/>
                    </a:ext>
                  </a:extLst>
                </a:gridCol>
                <a:gridCol w="265929">
                  <a:extLst>
                    <a:ext uri="{9D8B030D-6E8A-4147-A177-3AD203B41FA5}">
                      <a16:colId xmlns:a16="http://schemas.microsoft.com/office/drawing/2014/main" val="3113952333"/>
                    </a:ext>
                  </a:extLst>
                </a:gridCol>
                <a:gridCol w="265929">
                  <a:extLst>
                    <a:ext uri="{9D8B030D-6E8A-4147-A177-3AD203B41FA5}">
                      <a16:colId xmlns:a16="http://schemas.microsoft.com/office/drawing/2014/main" val="732170009"/>
                    </a:ext>
                  </a:extLst>
                </a:gridCol>
                <a:gridCol w="2999674">
                  <a:extLst>
                    <a:ext uri="{9D8B030D-6E8A-4147-A177-3AD203B41FA5}">
                      <a16:colId xmlns:a16="http://schemas.microsoft.com/office/drawing/2014/main" val="833910826"/>
                    </a:ext>
                  </a:extLst>
                </a:gridCol>
                <a:gridCol w="712689">
                  <a:extLst>
                    <a:ext uri="{9D8B030D-6E8A-4147-A177-3AD203B41FA5}">
                      <a16:colId xmlns:a16="http://schemas.microsoft.com/office/drawing/2014/main" val="872148889"/>
                    </a:ext>
                  </a:extLst>
                </a:gridCol>
                <a:gridCol w="712689">
                  <a:extLst>
                    <a:ext uri="{9D8B030D-6E8A-4147-A177-3AD203B41FA5}">
                      <a16:colId xmlns:a16="http://schemas.microsoft.com/office/drawing/2014/main" val="223428604"/>
                    </a:ext>
                  </a:extLst>
                </a:gridCol>
                <a:gridCol w="712689">
                  <a:extLst>
                    <a:ext uri="{9D8B030D-6E8A-4147-A177-3AD203B41FA5}">
                      <a16:colId xmlns:a16="http://schemas.microsoft.com/office/drawing/2014/main" val="1272319073"/>
                    </a:ext>
                  </a:extLst>
                </a:gridCol>
                <a:gridCol w="712689">
                  <a:extLst>
                    <a:ext uri="{9D8B030D-6E8A-4147-A177-3AD203B41FA5}">
                      <a16:colId xmlns:a16="http://schemas.microsoft.com/office/drawing/2014/main" val="1923451204"/>
                    </a:ext>
                  </a:extLst>
                </a:gridCol>
                <a:gridCol w="648866">
                  <a:extLst>
                    <a:ext uri="{9D8B030D-6E8A-4147-A177-3AD203B41FA5}">
                      <a16:colId xmlns:a16="http://schemas.microsoft.com/office/drawing/2014/main" val="191024715"/>
                    </a:ext>
                  </a:extLst>
                </a:gridCol>
                <a:gridCol w="638229">
                  <a:extLst>
                    <a:ext uri="{9D8B030D-6E8A-4147-A177-3AD203B41FA5}">
                      <a16:colId xmlns:a16="http://schemas.microsoft.com/office/drawing/2014/main" val="86849191"/>
                    </a:ext>
                  </a:extLst>
                </a:gridCol>
              </a:tblGrid>
              <a:tr h="1264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0691"/>
                  </a:ext>
                </a:extLst>
              </a:tr>
              <a:tr h="3873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639411"/>
                  </a:ext>
                </a:extLst>
              </a:tr>
              <a:tr h="1660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714490"/>
                  </a:ext>
                </a:extLst>
              </a:tr>
              <a:tr h="12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4.636.338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4.636.338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36408"/>
                  </a:ext>
                </a:extLst>
              </a:tr>
              <a:tr h="12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582692"/>
                  </a:ext>
                </a:extLst>
              </a:tr>
              <a:tr h="12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1.237.332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21495"/>
                  </a:ext>
                </a:extLst>
              </a:tr>
              <a:tr h="12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1.080.841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974811"/>
                  </a:ext>
                </a:extLst>
              </a:tr>
              <a:tr h="12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558400"/>
                  </a:ext>
                </a:extLst>
              </a:tr>
              <a:tr h="12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1.076.491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783727"/>
                  </a:ext>
                </a:extLst>
              </a:tr>
              <a:tr h="12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510628"/>
                  </a:ext>
                </a:extLst>
              </a:tr>
              <a:tr h="12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Renegociación y Reemprendimiento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466417"/>
                  </a:ext>
                </a:extLst>
              </a:tr>
              <a:tr h="12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83688"/>
                  </a:ext>
                </a:extLst>
              </a:tr>
              <a:tr h="12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919867"/>
                  </a:ext>
                </a:extLst>
              </a:tr>
              <a:tr h="12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409618"/>
                  </a:ext>
                </a:extLst>
              </a:tr>
              <a:tr h="12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26680"/>
                  </a:ext>
                </a:extLst>
              </a:tr>
              <a:tr h="12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862925"/>
                  </a:ext>
                </a:extLst>
              </a:tr>
              <a:tr h="12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56931"/>
                  </a:ext>
                </a:extLst>
              </a:tr>
              <a:tr h="134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52720"/>
                  </a:ext>
                </a:extLst>
              </a:tr>
              <a:tr h="126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3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FDAFAB-FAE3-4D22-975A-03BDA1723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166793"/>
              </p:ext>
            </p:extLst>
          </p:nvPr>
        </p:nvGraphicFramePr>
        <p:xfrm>
          <a:off x="593299" y="1913643"/>
          <a:ext cx="7886701" cy="25848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352492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7831884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5269290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441195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294483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101364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679006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9238616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1622789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1726623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678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65499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523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1.428.142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0503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93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24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2541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372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788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61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99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87279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155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87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FEBRERO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782783"/>
              </p:ext>
            </p:extLst>
          </p:nvPr>
        </p:nvGraphicFramePr>
        <p:xfrm>
          <a:off x="683568" y="2041653"/>
          <a:ext cx="7560840" cy="3835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FEBRERO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568818"/>
              </p:ext>
            </p:extLst>
          </p:nvPr>
        </p:nvGraphicFramePr>
        <p:xfrm>
          <a:off x="531478" y="2132856"/>
          <a:ext cx="7928953" cy="362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0062" y="1428386"/>
            <a:ext cx="7978690" cy="277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6666466-0925-4B10-B816-B9C4AC531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48625"/>
              </p:ext>
            </p:extLst>
          </p:nvPr>
        </p:nvGraphicFramePr>
        <p:xfrm>
          <a:off x="518864" y="1844824"/>
          <a:ext cx="7941568" cy="2325269"/>
        </p:xfrm>
        <a:graphic>
          <a:graphicData uri="http://schemas.openxmlformats.org/drawingml/2006/table">
            <a:tbl>
              <a:tblPr/>
              <a:tblGrid>
                <a:gridCol w="284848">
                  <a:extLst>
                    <a:ext uri="{9D8B030D-6E8A-4147-A177-3AD203B41FA5}">
                      <a16:colId xmlns:a16="http://schemas.microsoft.com/office/drawing/2014/main" val="683005696"/>
                    </a:ext>
                  </a:extLst>
                </a:gridCol>
                <a:gridCol w="3213088">
                  <a:extLst>
                    <a:ext uri="{9D8B030D-6E8A-4147-A177-3AD203B41FA5}">
                      <a16:colId xmlns:a16="http://schemas.microsoft.com/office/drawing/2014/main" val="939031093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508103681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1529781945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1949574422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1478354805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2112537937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467153172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51693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982688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1.029.849.395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1.496.600.556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466.751.161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481.386.023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9190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161.495.339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161.959.425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464.086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22.305.817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95814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41.325.315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41.325.315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3.399.323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246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516.772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74482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296.953.076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351.953.076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18.167.602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23394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437.598.013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410.813.954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1513,5%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3545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4569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8.473.470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8.473.470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381.849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6662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372.318.540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371.854.454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-464.086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6706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2.344.703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4796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12.239.092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85461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6034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6.237.582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6.237.582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6.906.605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593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8B18176-F2A9-4860-892D-5CDC87C68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93098"/>
              </p:ext>
            </p:extLst>
          </p:nvPr>
        </p:nvGraphicFramePr>
        <p:xfrm>
          <a:off x="558518" y="1726338"/>
          <a:ext cx="7744169" cy="4363745"/>
        </p:xfrm>
        <a:graphic>
          <a:graphicData uri="http://schemas.openxmlformats.org/drawingml/2006/table">
            <a:tbl>
              <a:tblPr/>
              <a:tblGrid>
                <a:gridCol w="256344">
                  <a:extLst>
                    <a:ext uri="{9D8B030D-6E8A-4147-A177-3AD203B41FA5}">
                      <a16:colId xmlns:a16="http://schemas.microsoft.com/office/drawing/2014/main" val="374648555"/>
                    </a:ext>
                  </a:extLst>
                </a:gridCol>
                <a:gridCol w="256344">
                  <a:extLst>
                    <a:ext uri="{9D8B030D-6E8A-4147-A177-3AD203B41FA5}">
                      <a16:colId xmlns:a16="http://schemas.microsoft.com/office/drawing/2014/main" val="180987272"/>
                    </a:ext>
                  </a:extLst>
                </a:gridCol>
                <a:gridCol w="2891566">
                  <a:extLst>
                    <a:ext uri="{9D8B030D-6E8A-4147-A177-3AD203B41FA5}">
                      <a16:colId xmlns:a16="http://schemas.microsoft.com/office/drawing/2014/main" val="1613028568"/>
                    </a:ext>
                  </a:extLst>
                </a:gridCol>
                <a:gridCol w="779288">
                  <a:extLst>
                    <a:ext uri="{9D8B030D-6E8A-4147-A177-3AD203B41FA5}">
                      <a16:colId xmlns:a16="http://schemas.microsoft.com/office/drawing/2014/main" val="1135175800"/>
                    </a:ext>
                  </a:extLst>
                </a:gridCol>
                <a:gridCol w="779288">
                  <a:extLst>
                    <a:ext uri="{9D8B030D-6E8A-4147-A177-3AD203B41FA5}">
                      <a16:colId xmlns:a16="http://schemas.microsoft.com/office/drawing/2014/main" val="56019162"/>
                    </a:ext>
                  </a:extLst>
                </a:gridCol>
                <a:gridCol w="761343">
                  <a:extLst>
                    <a:ext uri="{9D8B030D-6E8A-4147-A177-3AD203B41FA5}">
                      <a16:colId xmlns:a16="http://schemas.microsoft.com/office/drawing/2014/main" val="2990965509"/>
                    </a:ext>
                  </a:extLst>
                </a:gridCol>
                <a:gridCol w="779288">
                  <a:extLst>
                    <a:ext uri="{9D8B030D-6E8A-4147-A177-3AD203B41FA5}">
                      <a16:colId xmlns:a16="http://schemas.microsoft.com/office/drawing/2014/main" val="4155003372"/>
                    </a:ext>
                  </a:extLst>
                </a:gridCol>
                <a:gridCol w="625481">
                  <a:extLst>
                    <a:ext uri="{9D8B030D-6E8A-4147-A177-3AD203B41FA5}">
                      <a16:colId xmlns:a16="http://schemas.microsoft.com/office/drawing/2014/main" val="3265291578"/>
                    </a:ext>
                  </a:extLst>
                </a:gridCol>
                <a:gridCol w="615227">
                  <a:extLst>
                    <a:ext uri="{9D8B030D-6E8A-4147-A177-3AD203B41FA5}">
                      <a16:colId xmlns:a16="http://schemas.microsoft.com/office/drawing/2014/main" val="2774594617"/>
                    </a:ext>
                  </a:extLst>
                </a:gridCol>
              </a:tblGrid>
              <a:tr h="1465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622970"/>
                  </a:ext>
                </a:extLst>
              </a:tr>
              <a:tr h="359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904905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75.880.081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75.880.081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5.725.043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94139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5.714.358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565254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178544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598223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58063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2.645.869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751481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6.489.922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10139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6.489.922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200897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90014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4.793.566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181918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1.165.513.435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465.454.915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448.345.244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481463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1.165.513.435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465.454.915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448.345.244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930769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176564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58.092.878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58.092.878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6.304.194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42718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5.466.415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343644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837.779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53251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1.095.102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409556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27.332.824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27.332.824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2.582.181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494394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2.272.934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674339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309.247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99124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98.503.776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-464.086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2.971.832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914859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98.503.776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-464.086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2.971.832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24228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1.825.765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671807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753.876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01018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1.169.914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052917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274.104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597884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1.318.136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98091"/>
                  </a:ext>
                </a:extLst>
              </a:tr>
              <a:tr h="137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2.038.712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989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FET – Covid - 19 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066EDC4-12DF-48B4-9352-0FDC545B3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9122"/>
              </p:ext>
            </p:extLst>
          </p:nvPr>
        </p:nvGraphicFramePr>
        <p:xfrm>
          <a:off x="558518" y="1716035"/>
          <a:ext cx="7767060" cy="1253363"/>
        </p:xfrm>
        <a:graphic>
          <a:graphicData uri="http://schemas.openxmlformats.org/drawingml/2006/table">
            <a:tbl>
              <a:tblPr/>
              <a:tblGrid>
                <a:gridCol w="257103">
                  <a:extLst>
                    <a:ext uri="{9D8B030D-6E8A-4147-A177-3AD203B41FA5}">
                      <a16:colId xmlns:a16="http://schemas.microsoft.com/office/drawing/2014/main" val="378140882"/>
                    </a:ext>
                  </a:extLst>
                </a:gridCol>
                <a:gridCol w="257103">
                  <a:extLst>
                    <a:ext uri="{9D8B030D-6E8A-4147-A177-3AD203B41FA5}">
                      <a16:colId xmlns:a16="http://schemas.microsoft.com/office/drawing/2014/main" val="2824676608"/>
                    </a:ext>
                  </a:extLst>
                </a:gridCol>
                <a:gridCol w="2900112">
                  <a:extLst>
                    <a:ext uri="{9D8B030D-6E8A-4147-A177-3AD203B41FA5}">
                      <a16:colId xmlns:a16="http://schemas.microsoft.com/office/drawing/2014/main" val="4187261451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179488401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1948092075"/>
                    </a:ext>
                  </a:extLst>
                </a:gridCol>
                <a:gridCol w="763594">
                  <a:extLst>
                    <a:ext uri="{9D8B030D-6E8A-4147-A177-3AD203B41FA5}">
                      <a16:colId xmlns:a16="http://schemas.microsoft.com/office/drawing/2014/main" val="1632714906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4227428185"/>
                    </a:ext>
                  </a:extLst>
                </a:gridCol>
                <a:gridCol w="627330">
                  <a:extLst>
                    <a:ext uri="{9D8B030D-6E8A-4147-A177-3AD203B41FA5}">
                      <a16:colId xmlns:a16="http://schemas.microsoft.com/office/drawing/2014/main" val="207708459"/>
                    </a:ext>
                  </a:extLst>
                </a:gridCol>
                <a:gridCol w="617045">
                  <a:extLst>
                    <a:ext uri="{9D8B030D-6E8A-4147-A177-3AD203B41FA5}">
                      <a16:colId xmlns:a16="http://schemas.microsoft.com/office/drawing/2014/main" val="2227108605"/>
                    </a:ext>
                  </a:extLst>
                </a:gridCol>
              </a:tblGrid>
              <a:tr h="1671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266123"/>
                  </a:ext>
                </a:extLst>
              </a:tr>
              <a:tr h="4094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553412"/>
                  </a:ext>
                </a:extLst>
              </a:tr>
              <a:tr h="175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464.086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464.086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637619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464.086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464.086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016984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253304"/>
                  </a:ext>
                </a:extLst>
              </a:tr>
              <a:tr h="1671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94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5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70362" y="1506686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A0EBACA-ECD1-4DCB-9391-5D24F77B0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56842"/>
              </p:ext>
            </p:extLst>
          </p:nvPr>
        </p:nvGraphicFramePr>
        <p:xfrm>
          <a:off x="584666" y="1839689"/>
          <a:ext cx="7886701" cy="398828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247293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45159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3823237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778166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441896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04392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548352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5567136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7348635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385583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8757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09385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4.880.632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22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8.876.684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589.172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643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113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013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659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018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55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16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3470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288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92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473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Escritorio Empresa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181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63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057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102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96981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195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6111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989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129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3.695.328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3.695.328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48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46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447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103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341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98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FD85DA-989C-4CF1-A27C-0A46C6987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410924"/>
              </p:ext>
            </p:extLst>
          </p:nvPr>
        </p:nvGraphicFramePr>
        <p:xfrm>
          <a:off x="543228" y="1916833"/>
          <a:ext cx="8058151" cy="3011464"/>
        </p:xfrm>
        <a:graphic>
          <a:graphicData uri="http://schemas.openxmlformats.org/drawingml/2006/table">
            <a:tbl>
              <a:tblPr/>
              <a:tblGrid>
                <a:gridCol w="270046">
                  <a:extLst>
                    <a:ext uri="{9D8B030D-6E8A-4147-A177-3AD203B41FA5}">
                      <a16:colId xmlns:a16="http://schemas.microsoft.com/office/drawing/2014/main" val="1181043423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2568317354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1777716168"/>
                    </a:ext>
                  </a:extLst>
                </a:gridCol>
                <a:gridCol w="3046110">
                  <a:extLst>
                    <a:ext uri="{9D8B030D-6E8A-4147-A177-3AD203B41FA5}">
                      <a16:colId xmlns:a16="http://schemas.microsoft.com/office/drawing/2014/main" val="478708861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3928924406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3203424287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2036906860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2320017475"/>
                    </a:ext>
                  </a:extLst>
                </a:gridCol>
                <a:gridCol w="658910">
                  <a:extLst>
                    <a:ext uri="{9D8B030D-6E8A-4147-A177-3AD203B41FA5}">
                      <a16:colId xmlns:a16="http://schemas.microsoft.com/office/drawing/2014/main" val="537895418"/>
                    </a:ext>
                  </a:extLst>
                </a:gridCol>
                <a:gridCol w="648109">
                  <a:extLst>
                    <a:ext uri="{9D8B030D-6E8A-4147-A177-3AD203B41FA5}">
                      <a16:colId xmlns:a16="http://schemas.microsoft.com/office/drawing/2014/main" val="3755608564"/>
                    </a:ext>
                  </a:extLst>
                </a:gridCol>
              </a:tblGrid>
              <a:tr h="2413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00865"/>
                  </a:ext>
                </a:extLst>
              </a:tr>
              <a:tr h="3968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475408"/>
                  </a:ext>
                </a:extLst>
              </a:tr>
              <a:tr h="1700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263415"/>
                  </a:ext>
                </a:extLst>
              </a:tr>
              <a:tr h="12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65905"/>
                  </a:ext>
                </a:extLst>
              </a:tr>
              <a:tr h="12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322767"/>
                  </a:ext>
                </a:extLst>
              </a:tr>
              <a:tr h="12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525303"/>
                  </a:ext>
                </a:extLst>
              </a:tr>
              <a:tr h="12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904612"/>
                  </a:ext>
                </a:extLst>
              </a:tr>
              <a:tr h="12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77937"/>
                  </a:ext>
                </a:extLst>
              </a:tr>
              <a:tr h="12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809569"/>
                  </a:ext>
                </a:extLst>
              </a:tr>
              <a:tr h="12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64934"/>
                  </a:ext>
                </a:extLst>
              </a:tr>
              <a:tr h="12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89295"/>
                  </a:ext>
                </a:extLst>
              </a:tr>
              <a:tr h="12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236688"/>
                  </a:ext>
                </a:extLst>
              </a:tr>
              <a:tr h="12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35580"/>
                  </a:ext>
                </a:extLst>
              </a:tr>
              <a:tr h="12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87762"/>
                  </a:ext>
                </a:extLst>
              </a:tr>
              <a:tr h="12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05017"/>
                  </a:ext>
                </a:extLst>
              </a:tr>
              <a:tr h="12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72679"/>
                  </a:ext>
                </a:extLst>
              </a:tr>
              <a:tr h="12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Consorcios Tecnológicos - CORFO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7900"/>
                  </a:ext>
                </a:extLst>
              </a:tr>
              <a:tr h="129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933437"/>
                  </a:ext>
                </a:extLst>
              </a:tr>
              <a:tr h="259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Normalización y Oficina Internacional de Pesos y Medidas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13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5445</TotalTime>
  <Words>7311</Words>
  <Application>Microsoft Office PowerPoint</Application>
  <PresentationFormat>Presentación en pantalla (4:3)</PresentationFormat>
  <Paragraphs>4113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FEBRERO DE 2021 PARTIDA 07: MINISTERIO DE ECONOMÍA, FOMENTO Y TURISMO</vt:lpstr>
      <vt:lpstr>EJECUCIÓN ACUMULADA DE GASTOS A FEBRERO DE 2021  PARTIDA 07 MINISTERIO DE ECONOMÍA, FOMENTO Y TURISMO</vt:lpstr>
      <vt:lpstr>Presentación de PowerPoint</vt:lpstr>
      <vt:lpstr>Presentación de PowerPoint</vt:lpstr>
      <vt:lpstr>EJECUCIÓN ACUMULADA DE GASTOS A FEBRERO DE 2021  PARTIDA 07 MINISTERIO DE ECONOMÍA, FOMENTO Y TURISMO</vt:lpstr>
      <vt:lpstr>EJECUCIÓN ACUMULADA DE GASTOS A FEBRERO DE 2021  PARTIDA 07 RESUMEN POR CAPÍTULOS</vt:lpstr>
      <vt:lpstr>EJECUCIÓN ACUMULADA DE GASTOS A FEBRERO DE 2021  PARTIDA 07 RESUMEN FET – Covid - 19 </vt:lpstr>
      <vt:lpstr>EJECUCIÓN ACUMULADA DE GASTOS A FEBRERO DE 2021  PARTIDA 07. CAPÍTULO 01. PROGRAMA 01: SUBSECRETARÍA DE ECONOMÍA Y EMPRESAS DE MENOR TAMAÑO</vt:lpstr>
      <vt:lpstr>EJECUCIÓN ACUMULADA DE GASTOS A FEBRERO DE 2021  PARTIDA 07. CAPÍTULO 01. PROGRAMA 07: PROGRAMA FONDO DE INNOVACIÓN PARA LA COMPETITIVIDAD</vt:lpstr>
      <vt:lpstr>EJECUCIÓN ACUMULADA DE GASTOS A FEBRERO DE 2021  PARTIDA 07. CAPÍTULO 02. PROGRAMA 01: SERVICIO NACIONAL DEL CONSUMIDOR</vt:lpstr>
      <vt:lpstr>EJECUCIÓN ACUMULADA DE GASTOS A FEBRERO DE 2021  PARTIDA 07. CAPÍTULO 03. PROGRAMA 01: SUBSECRETARÍA DE PESCA Y ACUICULTURA</vt:lpstr>
      <vt:lpstr>EJECUCIÓN ACUMULADA DE GASTOS A FEBRERO DE 2021  PARTIDA 07. CAPÍTULO 04. PROGRAMA 01: SERVICIO NACIONAL DE PESCA Y ACUICULTURA</vt:lpstr>
      <vt:lpstr>EJECUCIÓN ACUMULADA DE GASTOS A FEBRERO DE 2021  PARTIDA 07. CAPÍTULO 06. PROGRAMA 01: CORPORACIÓN DE FOMENTO DE LA PRODUCCIÓN</vt:lpstr>
      <vt:lpstr>EJECUCIÓN ACUMULADA DE GASTOS A FEBRERO DE 2021  PARTIDA 07. CAPÍTULO 06. PROGRAMA 01: CORPORACIÓN DE FOMENTO DE LA PRODUCCIÓN</vt:lpstr>
      <vt:lpstr>EJECUCIÓN ACUMULADA DE GASTOS A FEBRERO DE 2021  PARTIDA 07. CAPÍTULO 06. PROGRAMA 01: CORPORACIÓN DE FOMENTO DE LA PRODUCCIÓN</vt:lpstr>
      <vt:lpstr>EJECUCIÓN ACUMULADA DE GASTOS A FEBRERO DE 2021  PARTIDA 07. CAPÍTULO 07. PROGRAMA 01: INSTITUTO NACIONAL DE ESTADÍSTICAS</vt:lpstr>
      <vt:lpstr>EJECUCIÓN ACUMULADA DE GASTOS A FEBRERO DE 2021  PARTIDA 07. CAPÍTULO 07. PROGRAMA 02: PROGRAMA CENSOS</vt:lpstr>
      <vt:lpstr>EJECUCIÓN ACUMULADA DE GASTOS A FEBRERO DE 2021  PARTIDA 07. CAPÍTULO 07. PROGRAMA 08: FISCALÍA NACIONAL ECONÓMICA</vt:lpstr>
      <vt:lpstr>EJECUCIÓN ACUMULADA DE GASTOS A FEBRERO DE 2021  PARTIDA 07. CAPÍTULO 09. PROGRAMA 01: SERVICIO NACIONAL DE TURISMO</vt:lpstr>
      <vt:lpstr>EJECUCIÓN ACUMULADA DE GASTOS A FEBRERO DE 2021  PARTIDA 07. CAPÍTULO 09. PROGRAMA 03: PROGRAMA DE PROMOCIÓN INTERNACIONAL</vt:lpstr>
      <vt:lpstr>EJECUCIÓN ACUMULADA DE GASTOS A FEBRERO DE 2021  PARTIDA 07. CAPÍTULO 16. PROGRAMA 01: SERVICIO DE COOPERACIÓN TÉCNICA</vt:lpstr>
      <vt:lpstr>EJECUCIÓN ACUMULADA DE GASTOS A FEBRERO DE 2021  PARTIDA 07. CAPÍTULO 19. PROGRAMA 01: COMITÉ INNOVA CHILE</vt:lpstr>
      <vt:lpstr>EJECUCIÓN ACUMULADA DE GASTOS A FEBRERO DE 2021  PARTIDA 07. CAPÍTULO 21. PROGRAMA 01: AGENCIA DE PROMOCIÓN DE LA INVERSIÓN EXTRANJERA</vt:lpstr>
      <vt:lpstr>EJECUCIÓN ACUMULADA DE GASTOS A FEBRERO DE 2021  PARTIDA 07. CAPÍTULO 23. PROGRAMA 01: INSTITUTO NACIONAL DE PROPIEDAD INDUSTRIAL</vt:lpstr>
      <vt:lpstr>EJECUCIÓN ACUMULADA DE GASTOS A FEBRERO DE 2021  PARTIDA 07. CAPÍTULO 24. PROGRAMA 01: SUBSECRETARÍA DE TURISMO</vt:lpstr>
      <vt:lpstr>EJECUCIÓN ACUMULADA DE GASTOS A FEBRERO DE 2021  PARTIDA 07. CAPÍTULO 25. PROGRAMA 01: SUPERINTENDENCIA DE INSOLVENCIA Y REEMPRENDIMIENTO</vt:lpstr>
      <vt:lpstr>EJECUCIÓN ACUMULADA DE GASTOS A FEBRERO DE 2021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409</cp:revision>
  <cp:lastPrinted>2019-10-14T18:23:01Z</cp:lastPrinted>
  <dcterms:created xsi:type="dcterms:W3CDTF">2016-06-23T13:38:47Z</dcterms:created>
  <dcterms:modified xsi:type="dcterms:W3CDTF">2021-04-14T20:56:30Z</dcterms:modified>
</cp:coreProperties>
</file>