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0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06'!$C$21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06'!$D$21:$O$21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47-49A4-BA4D-C6B960024FA1}"/>
            </c:ext>
          </c:extLst>
        </c:ser>
        <c:ser>
          <c:idx val="1"/>
          <c:order val="1"/>
          <c:tx>
            <c:strRef>
              <c:f>'Partida 06'!$C$20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06'!$D$20:$O$20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47-49A4-BA4D-C6B960024FA1}"/>
            </c:ext>
          </c:extLst>
        </c:ser>
        <c:ser>
          <c:idx val="2"/>
          <c:order val="2"/>
          <c:tx>
            <c:strRef>
              <c:f>'Partida 06'!$C$19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47-49A4-BA4D-C6B960024FA1}"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47-49A4-BA4D-C6B960024FA1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47-49A4-BA4D-C6B960024FA1}"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47-49A4-BA4D-C6B960024FA1}"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47-49A4-BA4D-C6B960024FA1}"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47-49A4-BA4D-C6B960024FA1}"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47-49A4-BA4D-C6B960024FA1}"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47-49A4-BA4D-C6B960024FA1}"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47-49A4-BA4D-C6B960024FA1}"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47-49A4-BA4D-C6B960024FA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06'!$D$19:$E$19</c:f>
              <c:numCache>
                <c:formatCode>0.0%</c:formatCode>
                <c:ptCount val="2"/>
                <c:pt idx="0">
                  <c:v>8.8867486810906976E-2</c:v>
                </c:pt>
                <c:pt idx="1">
                  <c:v>0.14561751012021071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947-49A4-BA4D-C6B960024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1191680"/>
        <c:axId val="431189720"/>
      </c:lineChart>
      <c:catAx>
        <c:axId val="43119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189720"/>
        <c:crosses val="autoZero"/>
        <c:auto val="1"/>
        <c:lblAlgn val="ctr"/>
        <c:lblOffset val="100"/>
        <c:noMultiLvlLbl val="0"/>
      </c:catAx>
      <c:valAx>
        <c:axId val="43118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1916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06'!$C$27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06'!$D$27:$O$27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D-4810-8815-E4C294C53544}"/>
            </c:ext>
          </c:extLst>
        </c:ser>
        <c:ser>
          <c:idx val="1"/>
          <c:order val="1"/>
          <c:tx>
            <c:strRef>
              <c:f>'Partida 06'!$C$26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06'!$D$26:$O$26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DD-4810-8815-E4C294C53544}"/>
            </c:ext>
          </c:extLst>
        </c:ser>
        <c:ser>
          <c:idx val="2"/>
          <c:order val="2"/>
          <c:tx>
            <c:strRef>
              <c:f>'Partida 06'!$C$25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06'!$D$25:$E$25</c:f>
              <c:numCache>
                <c:formatCode>0.0%</c:formatCode>
                <c:ptCount val="2"/>
                <c:pt idx="0">
                  <c:v>8.8867486810906976E-2</c:v>
                </c:pt>
                <c:pt idx="1">
                  <c:v>5.6750023309303732E-2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DD-4810-8815-E4C294C53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1194424"/>
        <c:axId val="431193248"/>
      </c:barChart>
      <c:catAx>
        <c:axId val="431194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193248"/>
        <c:crosses val="autoZero"/>
        <c:auto val="1"/>
        <c:lblAlgn val="ctr"/>
        <c:lblOffset val="100"/>
        <c:noMultiLvlLbl val="0"/>
      </c:catAx>
      <c:valAx>
        <c:axId val="43119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1944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309856"/>
              </p:ext>
            </p:extLst>
          </p:nvPr>
        </p:nvGraphicFramePr>
        <p:xfrm>
          <a:off x="530871" y="1749145"/>
          <a:ext cx="8122069" cy="4487374"/>
        </p:xfrm>
        <a:graphic>
          <a:graphicData uri="http://schemas.openxmlformats.org/drawingml/2006/table">
            <a:tbl>
              <a:tblPr/>
              <a:tblGrid>
                <a:gridCol w="632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3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84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8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6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9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3.519.366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251254"/>
              </p:ext>
            </p:extLst>
          </p:nvPr>
        </p:nvGraphicFramePr>
        <p:xfrm>
          <a:off x="518863" y="2132858"/>
          <a:ext cx="8167938" cy="3312361"/>
        </p:xfrm>
        <a:graphic>
          <a:graphicData uri="http://schemas.openxmlformats.org/drawingml/2006/table">
            <a:tbl>
              <a:tblPr/>
              <a:tblGrid>
                <a:gridCol w="63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8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9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5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89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6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490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95591"/>
              </p:ext>
            </p:extLst>
          </p:nvPr>
        </p:nvGraphicFramePr>
        <p:xfrm>
          <a:off x="518865" y="1798238"/>
          <a:ext cx="8167934" cy="4231885"/>
        </p:xfrm>
        <a:graphic>
          <a:graphicData uri="http://schemas.openxmlformats.org/drawingml/2006/table">
            <a:tbl>
              <a:tblPr/>
              <a:tblGrid>
                <a:gridCol w="723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0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7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0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24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2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295.158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6330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60847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93568"/>
              </p:ext>
            </p:extLst>
          </p:nvPr>
        </p:nvGraphicFramePr>
        <p:xfrm>
          <a:off x="518862" y="2132856"/>
          <a:ext cx="8167931" cy="2728565"/>
        </p:xfrm>
        <a:graphic>
          <a:graphicData uri="http://schemas.openxmlformats.org/drawingml/2006/table">
            <a:tbl>
              <a:tblPr/>
              <a:tblGrid>
                <a:gridCol w="6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50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1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084760"/>
              </p:ext>
            </p:extLst>
          </p:nvPr>
        </p:nvGraphicFramePr>
        <p:xfrm>
          <a:off x="417237" y="2057400"/>
          <a:ext cx="8210797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551786"/>
              </p:ext>
            </p:extLst>
          </p:nvPr>
        </p:nvGraphicFramePr>
        <p:xfrm>
          <a:off x="466600" y="2057400"/>
          <a:ext cx="821079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519278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7160" y="162573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43358"/>
              </p:ext>
            </p:extLst>
          </p:nvPr>
        </p:nvGraphicFramePr>
        <p:xfrm>
          <a:off x="477161" y="2247177"/>
          <a:ext cx="8122053" cy="2324158"/>
        </p:xfrm>
        <a:graphic>
          <a:graphicData uri="http://schemas.openxmlformats.org/drawingml/2006/table">
            <a:tbl>
              <a:tblPr/>
              <a:tblGrid>
                <a:gridCol w="814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0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16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03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7.408.891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48199"/>
              </p:ext>
            </p:extLst>
          </p:nvPr>
        </p:nvGraphicFramePr>
        <p:xfrm>
          <a:off x="467546" y="2348875"/>
          <a:ext cx="8219253" cy="2942900"/>
        </p:xfrm>
        <a:graphic>
          <a:graphicData uri="http://schemas.openxmlformats.org/drawingml/2006/table">
            <a:tbl>
              <a:tblPr/>
              <a:tblGrid>
                <a:gridCol w="81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45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65853"/>
              </p:ext>
            </p:extLst>
          </p:nvPr>
        </p:nvGraphicFramePr>
        <p:xfrm>
          <a:off x="539150" y="2222041"/>
          <a:ext cx="8147648" cy="2510941"/>
        </p:xfrm>
        <a:graphic>
          <a:graphicData uri="http://schemas.openxmlformats.org/drawingml/2006/table">
            <a:tbl>
              <a:tblPr/>
              <a:tblGrid>
                <a:gridCol w="268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9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38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32.839.743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4.789.008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6.492.929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743.499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5.878.070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1.250.936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7.193.400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866.544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9.607.759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1.585.835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26.216.441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3.519.366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84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50273"/>
              </p:ext>
            </p:extLst>
          </p:nvPr>
        </p:nvGraphicFramePr>
        <p:xfrm>
          <a:off x="549932" y="1817102"/>
          <a:ext cx="8073479" cy="4456090"/>
        </p:xfrm>
        <a:graphic>
          <a:graphicData uri="http://schemas.openxmlformats.org/drawingml/2006/table">
            <a:tbl>
              <a:tblPr/>
              <a:tblGrid>
                <a:gridCol w="58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5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8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05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4.789.008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3.475.986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543.923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74654,1%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74654,1%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74654,1%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74654,1%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468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5" y="162550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62561"/>
              </p:ext>
            </p:extLst>
          </p:nvPr>
        </p:nvGraphicFramePr>
        <p:xfrm>
          <a:off x="467546" y="1994166"/>
          <a:ext cx="8219254" cy="3811104"/>
        </p:xfrm>
        <a:graphic>
          <a:graphicData uri="http://schemas.openxmlformats.org/drawingml/2006/table">
            <a:tbl>
              <a:tblPr/>
              <a:tblGrid>
                <a:gridCol w="774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02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9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Words>2308</Words>
  <Application>Microsoft Office PowerPoint</Application>
  <PresentationFormat>Presentación en pantalla (4:3)</PresentationFormat>
  <Paragraphs>1248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FEBRERO DE 2021 PARTIDA 06: MINISTERIO DE RELACIONES EXTERIORES</vt:lpstr>
      <vt:lpstr>EJECUCIÓN ACUMULADA DE GASTOS A FEBRERO DE 2021  PARTIDA 06 MINISTERIO DE RELACIONES EXTERIORES</vt:lpstr>
      <vt:lpstr>EJECUCIÓN ACUMULADA DE GASTOS A FEBRERO DE 2021  PARTIDA 06 MINISTERIO DE RELACIONES EXTERIORES</vt:lpstr>
      <vt:lpstr>EJECUCIÓN ACUMULADA DE GASTOS A FEBRERO DE 2021  PARTIDA 06 MINISTERIO DE RELACIONES EXTERIORES</vt:lpstr>
      <vt:lpstr>EJECUCIÓN ACUMULADA DE GASTOS A FEBRERO DE 2021  PARTIDA 06 MINISTERIO DE RELACIONES EXTERIORES</vt:lpstr>
      <vt:lpstr>EJECUCIÓN ACUMULADA DE GASTOS A FEBRERO DE 2021  PARTIDA 06 MINISTERIO DE RELACIONES EXTERIORES</vt:lpstr>
      <vt:lpstr>EJECUCIÓN ACUMULADA DE GASTOS A FEBRERO DE 2021  PARTIDA 06 RESUMEN POR CAPÍTULOS</vt:lpstr>
      <vt:lpstr>EJECUCIÓN ACUMULADA DE GASTOS A FEBRERO DE 2021  PARTIDA 06. CAPÍTULO 01. PROGRAMA 01: SECRETARÍA Y ADMINISTRACIÓN GENERAL Y SERVICIO EXTERIOR</vt:lpstr>
      <vt:lpstr>EJECUCIÓN ACUMULADA DE GASTOS A FEBRERO DE 2021  PARTIDA 06. CAPÍTULO 02. PROGRAMA 01: DIRECCIÓN GENERAL DE RELACIONES ECONÓMICAS INTERNACIONALES</vt:lpstr>
      <vt:lpstr>EJECUCIÓN ACUMULADA DE GASTOS A FEBRERO DE 2021  PARTIDA 06. CAPÍTULO 02. PROGRAMA 02: PROMOCIÓN DE EXPORTACIONES</vt:lpstr>
      <vt:lpstr>EJECUCIÓN ACUMULADA DE GASTOS A FEBRERO DE 2021  PARTIDA 06. CAPÍTULO 03. PROGRAMA 01: DIRECCIÓN DE FRONTERAS Y LÍMITES DE ESTADO</vt:lpstr>
      <vt:lpstr>EJECUCIÓN ACUMULADA DE GASTOS A FEBRERO DE 2021  PARTIDA 06. CAPÍTULO 04. PROGRAMA 01: INSTITUTO ANTÁRTICO CHILENO</vt:lpstr>
      <vt:lpstr>EJECUCIÓN ACUMULADA DE GASTOS A FEBRERO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323</cp:revision>
  <cp:lastPrinted>2019-06-03T14:10:49Z</cp:lastPrinted>
  <dcterms:created xsi:type="dcterms:W3CDTF">2016-06-23T13:38:47Z</dcterms:created>
  <dcterms:modified xsi:type="dcterms:W3CDTF">2021-04-28T01:21:27Z</dcterms:modified>
</cp:coreProperties>
</file>