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6" r:id="rId4"/>
    <p:sldId id="301" r:id="rId5"/>
    <p:sldId id="305" r:id="rId6"/>
    <p:sldId id="264" r:id="rId7"/>
    <p:sldId id="263" r:id="rId8"/>
    <p:sldId id="311" r:id="rId9"/>
    <p:sldId id="265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89" r:id="rId26"/>
    <p:sldId id="292" r:id="rId27"/>
    <p:sldId id="293" r:id="rId28"/>
    <p:sldId id="297" r:id="rId29"/>
    <p:sldId id="303" r:id="rId30"/>
    <p:sldId id="307" r:id="rId31"/>
    <p:sldId id="295" r:id="rId32"/>
    <p:sldId id="296" r:id="rId3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9-44D0-9E79-C24178341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9-44D0-9E79-C24178341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9-44D0-9E79-C24178341E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49-44D0-9E79-C24178341E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49-44D0-9E79-C24178341E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49-44D0-9E79-C24178341E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05'!$C$62:$C$68</c:f>
              <c:strCache>
                <c:ptCount val="7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Adquisición de Activos Financieros</c:v>
                </c:pt>
                <c:pt idx="6">
                  <c:v>Otros</c:v>
                </c:pt>
              </c:strCache>
            </c:strRef>
          </c:cat>
          <c:val>
            <c:numRef>
              <c:f>'Partida 05'!$D$62:$D$68</c:f>
              <c:numCache>
                <c:formatCode>#,##0</c:formatCode>
                <c:ptCount val="7"/>
                <c:pt idx="0">
                  <c:v>1439199493</c:v>
                </c:pt>
                <c:pt idx="1">
                  <c:v>263335813</c:v>
                </c:pt>
                <c:pt idx="2">
                  <c:v>326641252</c:v>
                </c:pt>
                <c:pt idx="3">
                  <c:v>873572616</c:v>
                </c:pt>
                <c:pt idx="4">
                  <c:v>637496452</c:v>
                </c:pt>
                <c:pt idx="5">
                  <c:v>138107040</c:v>
                </c:pt>
                <c:pt idx="6">
                  <c:v>68972901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9-44D0-9E79-C24178341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04304355285277E-2"/>
          <c:y val="0.81670689770305749"/>
          <c:w val="0.97600337209504462"/>
          <c:h val="0.16663117063030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03-4514-9BCD-366BB7380E2C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8.7606442260290407E-2</c:v>
                </c:pt>
                <c:pt idx="2">
                  <c:v>0.15828133008788756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  <c:pt idx="7">
                  <c:v>0.50805488440707725</c:v>
                </c:pt>
                <c:pt idx="8">
                  <c:v>0.59443466123328881</c:v>
                </c:pt>
                <c:pt idx="9">
                  <c:v>0.67401260364887439</c:v>
                </c:pt>
                <c:pt idx="10">
                  <c:v>0.7688018960053985</c:v>
                </c:pt>
                <c:pt idx="11">
                  <c:v>0.93769693551668554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03-4514-9BCD-366BB7380E2C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63406429252899E-2"/>
                  <c:y val="-2.330854665342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03-4514-9BCD-366BB7380E2C}"/>
                </c:ext>
              </c:extLst>
            </c:dLbl>
            <c:dLbl>
              <c:idx val="1"/>
              <c:layout>
                <c:manualLayout>
                  <c:x val="-5.5429595723099946E-2"/>
                  <c:y val="-2.021974500338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03-4514-9BCD-366BB7380E2C}"/>
                </c:ext>
              </c:extLst>
            </c:dLbl>
            <c:dLbl>
              <c:idx val="7"/>
              <c:layout>
                <c:manualLayout>
                  <c:x val="-5.542959572310005E-2"/>
                  <c:y val="-5.334731970345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03-4514-9BCD-366BB7380E2C}"/>
                </c:ext>
              </c:extLst>
            </c:dLbl>
            <c:dLbl>
              <c:idx val="8"/>
              <c:layout>
                <c:manualLayout>
                  <c:x val="-6.6362454840082186E-2"/>
                  <c:y val="-2.02197450033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03-4514-9BCD-366BB7380E2C}"/>
                </c:ext>
              </c:extLst>
            </c:dLbl>
            <c:dLbl>
              <c:idx val="9"/>
              <c:layout>
                <c:manualLayout>
                  <c:x val="-5.542959572310005E-2"/>
                  <c:y val="-5.807983037489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03-4514-9BCD-366BB7380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Gores!$D$78:$E$78</c:f>
              <c:numCache>
                <c:formatCode>0.0%</c:formatCode>
                <c:ptCount val="2"/>
                <c:pt idx="0">
                  <c:v>2.7416861986434199E-2</c:v>
                </c:pt>
                <c:pt idx="1">
                  <c:v>0.11289587233845635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03-4514-9BCD-366BB738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73367156000</c:v>
                </c:pt>
                <c:pt idx="1">
                  <c:v>15642940000</c:v>
                </c:pt>
                <c:pt idx="2">
                  <c:v>699733127000</c:v>
                </c:pt>
                <c:pt idx="3">
                  <c:v>7890877000</c:v>
                </c:pt>
                <c:pt idx="4">
                  <c:v>45795013000</c:v>
                </c:pt>
                <c:pt idx="5">
                  <c:v>73793298000</c:v>
                </c:pt>
                <c:pt idx="6">
                  <c:v>100491154000</c:v>
                </c:pt>
                <c:pt idx="7">
                  <c:v>1221214788000</c:v>
                </c:pt>
                <c:pt idx="8">
                  <c:v>30690271000</c:v>
                </c:pt>
                <c:pt idx="9">
                  <c:v>369591607000</c:v>
                </c:pt>
                <c:pt idx="10">
                  <c:v>1278446244000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DA0-BE67-F755B8832E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C-4DDF-800D-B971A499E3CE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5.9244172298822263E-2</c:v>
                </c:pt>
                <c:pt idx="2">
                  <c:v>8.7452600179805273E-2</c:v>
                </c:pt>
                <c:pt idx="3">
                  <c:v>8.5128923209441223E-2</c:v>
                </c:pt>
                <c:pt idx="4">
                  <c:v>9.6878825438348443E-2</c:v>
                </c:pt>
                <c:pt idx="5">
                  <c:v>8.518769970793795E-2</c:v>
                </c:pt>
                <c:pt idx="6">
                  <c:v>9.1813213369185173E-2</c:v>
                </c:pt>
                <c:pt idx="7">
                  <c:v>7.9025796040021051E-2</c:v>
                </c:pt>
                <c:pt idx="8">
                  <c:v>7.6403167185014817E-2</c:v>
                </c:pt>
                <c:pt idx="9">
                  <c:v>8.2932522547559909E-2</c:v>
                </c:pt>
                <c:pt idx="10">
                  <c:v>7.4454125717906106E-2</c:v>
                </c:pt>
                <c:pt idx="11">
                  <c:v>0.12242572588492372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C-4DDF-800D-B971A499E3CE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C-4DDF-800D-B971A499E3CE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C-4DDF-800D-B971A499E3CE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2C-4DDF-800D-B971A499E3CE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2C-4DDF-800D-B971A499E3CE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2C-4DDF-800D-B971A499E3CE}"/>
                </c:ext>
              </c:extLst>
            </c:dLbl>
            <c:dLbl>
              <c:idx val="5"/>
              <c:layout>
                <c:manualLayout>
                  <c:x val="4.17318727177882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2C-4DDF-800D-B971A499E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05'!$D$30:$E$30</c:f>
              <c:numCache>
                <c:formatCode>0.0%</c:formatCode>
                <c:ptCount val="2"/>
                <c:pt idx="0">
                  <c:v>6.3622785033558837E-2</c:v>
                </c:pt>
                <c:pt idx="1">
                  <c:v>7.4777301704173821E-2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2C-4DDF-800D-B971A499E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2019 - 2020 - 2021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0-4F71-A4B4-CACA51F02D83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0.12040572949883624</c:v>
                </c:pt>
                <c:pt idx="2">
                  <c:v>0.20864983495778736</c:v>
                </c:pt>
                <c:pt idx="3">
                  <c:v>0.29461842451990083</c:v>
                </c:pt>
                <c:pt idx="4">
                  <c:v>0.39640037658604882</c:v>
                </c:pt>
                <c:pt idx="5">
                  <c:v>0.47319999113965738</c:v>
                </c:pt>
                <c:pt idx="6">
                  <c:v>0.55412135433073872</c:v>
                </c:pt>
                <c:pt idx="7">
                  <c:v>0.62636977229492707</c:v>
                </c:pt>
                <c:pt idx="8">
                  <c:v>0.71281777494419774</c:v>
                </c:pt>
                <c:pt idx="9">
                  <c:v>0.77786916724727373</c:v>
                </c:pt>
                <c:pt idx="10">
                  <c:v>0.85130526776625637</c:v>
                </c:pt>
                <c:pt idx="11">
                  <c:v>0.96213021713773828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60-4F71-A4B4-CACA51F02D83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0-4F71-A4B4-CACA51F02D83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0-4F71-A4B4-CACA51F02D83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60-4F71-A4B4-CACA51F02D83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60-4F71-A4B4-CACA51F02D83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60-4F71-A4B4-CACA51F02D83}"/>
                </c:ext>
              </c:extLst>
            </c:dLbl>
            <c:dLbl>
              <c:idx val="5"/>
              <c:layout>
                <c:manualLayout>
                  <c:x val="-2.20203631140538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60-4F71-A4B4-CACA51F02D83}"/>
                </c:ext>
              </c:extLst>
            </c:dLbl>
            <c:dLbl>
              <c:idx val="6"/>
              <c:layout>
                <c:manualLayout>
                  <c:x val="-3.7434617293891567E-2"/>
                  <c:y val="3.990929135153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60-4F71-A4B4-CACA51F02D83}"/>
                </c:ext>
              </c:extLst>
            </c:dLbl>
            <c:dLbl>
              <c:idx val="7"/>
              <c:layout>
                <c:manualLayout>
                  <c:x val="-7.707127089918861E-2"/>
                  <c:y val="-1.088435218678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60-4F71-A4B4-CACA51F02D83}"/>
                </c:ext>
              </c:extLst>
            </c:dLbl>
            <c:dLbl>
              <c:idx val="8"/>
              <c:layout>
                <c:manualLayout>
                  <c:x val="-6.3859053030756202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60-4F71-A4B4-CACA51F02D83}"/>
                </c:ext>
              </c:extLst>
            </c:dLbl>
            <c:dLbl>
              <c:idx val="9"/>
              <c:layout>
                <c:manualLayout>
                  <c:x val="-5.5050907785134662E-2"/>
                  <c:y val="-1.8140586977972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60-4F71-A4B4-CACA51F02D83}"/>
                </c:ext>
              </c:extLst>
            </c:dLbl>
            <c:dLbl>
              <c:idx val="10"/>
              <c:layout>
                <c:manualLayout>
                  <c:x val="-6.1657016719350984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60-4F71-A4B4-CACA51F02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05'!$D$24:$E$24</c:f>
              <c:numCache>
                <c:formatCode>0.0%</c:formatCode>
                <c:ptCount val="2"/>
                <c:pt idx="0">
                  <c:v>6.3622785033558837E-2</c:v>
                </c:pt>
                <c:pt idx="1">
                  <c:v>0.13896817705921116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860-4F71-A4B4-CACA51F02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A-41D1-93B3-CA583E2D825A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5.3161973127713147E-2</c:v>
                </c:pt>
                <c:pt idx="2">
                  <c:v>7.1835602236083901E-2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  <c:pt idx="7">
                  <c:v>7.310027062726375E-2</c:v>
                </c:pt>
                <c:pt idx="8">
                  <c:v>6.6858959472708798E-2</c:v>
                </c:pt>
                <c:pt idx="9">
                  <c:v>7.9737804917091176E-2</c:v>
                </c:pt>
                <c:pt idx="10">
                  <c:v>9.3351017868910147E-2</c:v>
                </c:pt>
                <c:pt idx="11">
                  <c:v>0.16769369383540089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A-41D1-93B3-CA583E2D825A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5.5511314125724293E-3"/>
                  <c:y val="-8.4361660701343169E-3"/>
                </c:manualLayout>
              </c:layout>
              <c:spPr/>
              <c:txPr>
                <a:bodyPr rot="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A-41D1-93B3-CA583E2D825A}"/>
                </c:ext>
              </c:extLst>
            </c:dLbl>
            <c:dLbl>
              <c:idx val="1"/>
              <c:layout>
                <c:manualLayout>
                  <c:x val="9.3384055468273275E-3"/>
                  <c:y val="1.3990508991064484E-2"/>
                </c:manualLayout>
              </c:layout>
              <c:spPr/>
              <c:txPr>
                <a:bodyPr rot="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A-41D1-93B3-CA583E2D825A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A-41D1-93B3-CA583E2D825A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A-41D1-93B3-CA583E2D825A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A-41D1-93B3-CA583E2D825A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CA-41D1-93B3-CA583E2D825A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CA-41D1-93B3-CA583E2D825A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CA-41D1-93B3-CA583E2D825A}"/>
                </c:ext>
              </c:extLst>
            </c:dLbl>
            <c:dLbl>
              <c:idx val="8"/>
              <c:layout>
                <c:manualLayout>
                  <c:x val="1.1249758217531021E-2"/>
                  <c:y val="-2.273654634786189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CA-41D1-93B3-CA583E2D825A}"/>
                </c:ext>
              </c:extLst>
            </c:dLbl>
            <c:dLbl>
              <c:idx val="9"/>
              <c:layout>
                <c:manualLayout>
                  <c:x val="5.5511314125724293E-3"/>
                  <c:y val="-4.7325106714390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CA-41D1-93B3-CA583E2D825A}"/>
                </c:ext>
              </c:extLst>
            </c:dLbl>
            <c:dLbl>
              <c:idx val="10"/>
              <c:layout>
                <c:manualLayout>
                  <c:x val="5.5511314125724293E-3"/>
                  <c:y val="1.100811793267542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CA-41D1-93B3-CA583E2D825A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Gores!$D$134:$E$134</c:f>
              <c:numCache>
                <c:formatCode>0.0%</c:formatCode>
                <c:ptCount val="2"/>
                <c:pt idx="0">
                  <c:v>2.9499665008240503E-2</c:v>
                </c:pt>
                <c:pt idx="1">
                  <c:v>8.5229476038894414E-2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CA-41D1-93B3-CA583E2D8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3-4EFD-B6A5-4AEE37154137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8.9800406455615364E-2</c:v>
                </c:pt>
                <c:pt idx="2">
                  <c:v>0.16230411962148097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  <c:pt idx="7">
                  <c:v>0.51335465035083916</c:v>
                </c:pt>
                <c:pt idx="8">
                  <c:v>0.60060148271701708</c:v>
                </c:pt>
                <c:pt idx="9">
                  <c:v>0.67768851345815162</c:v>
                </c:pt>
                <c:pt idx="10">
                  <c:v>0.77100217387042935</c:v>
                </c:pt>
                <c:pt idx="11">
                  <c:v>0.93321592842771783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D53-4EFD-B6A5-4AEE37154137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330369481138992E-2"/>
                  <c:y val="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53-4EFD-B6A5-4AEE37154137}"/>
                </c:ext>
              </c:extLst>
            </c:dLbl>
            <c:dLbl>
              <c:idx val="1"/>
              <c:layout>
                <c:manualLayout>
                  <c:x val="-8.7462872935857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53-4EFD-B6A5-4AEE37154137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53-4EFD-B6A5-4AEE37154137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53-4EFD-B6A5-4AEE37154137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53-4EFD-B6A5-4AEE37154137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53-4EFD-B6A5-4AEE37154137}"/>
                </c:ext>
              </c:extLst>
            </c:dLbl>
            <c:dLbl>
              <c:idx val="6"/>
              <c:layout>
                <c:manualLayout>
                  <c:x val="-3.8265006909437835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53-4EFD-B6A5-4AEE37154137}"/>
                </c:ext>
              </c:extLst>
            </c:dLbl>
            <c:dLbl>
              <c:idx val="7"/>
              <c:layout>
                <c:manualLayout>
                  <c:x val="-3.0065362571701153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53-4EFD-B6A5-4AEE37154137}"/>
                </c:ext>
              </c:extLst>
            </c:dLbl>
            <c:dLbl>
              <c:idx val="8"/>
              <c:layout>
                <c:manualLayout>
                  <c:x val="-3.2798577350946712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53-4EFD-B6A5-4AEE37154137}"/>
                </c:ext>
              </c:extLst>
            </c:dLbl>
            <c:dLbl>
              <c:idx val="9"/>
              <c:layout>
                <c:manualLayout>
                  <c:x val="-4.373143646792905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53-4EFD-B6A5-4AEE37154137}"/>
                </c:ext>
              </c:extLst>
            </c:dLbl>
            <c:dLbl>
              <c:idx val="10"/>
              <c:layout>
                <c:manualLayout>
                  <c:x val="-2.4598933013210138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53-4EFD-B6A5-4AEE37154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Gores!$D$130:$E$130</c:f>
              <c:numCache>
                <c:formatCode>0.0%</c:formatCode>
                <c:ptCount val="2"/>
                <c:pt idx="0">
                  <c:v>2.9499665008240503E-2</c:v>
                </c:pt>
                <c:pt idx="1">
                  <c:v>0.11491399353918444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53-4EFD-B6A5-4AEE37154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B-4F4D-980A-B2E884230262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  <c:pt idx="7">
                  <c:v>6.7389218978963814E-2</c:v>
                </c:pt>
                <c:pt idx="8">
                  <c:v>9.9039044005363841E-2</c:v>
                </c:pt>
                <c:pt idx="9">
                  <c:v>6.8347446620379212E-2</c:v>
                </c:pt>
                <c:pt idx="10">
                  <c:v>7.6452930372718081E-2</c:v>
                </c:pt>
                <c:pt idx="11">
                  <c:v>0.13975078863323062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B-4F4D-980A-B2E884230262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7B-4F4D-980A-B2E884230262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B-4F4D-980A-B2E884230262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7B-4F4D-980A-B2E884230262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7B-4F4D-980A-B2E884230262}"/>
                </c:ext>
              </c:extLst>
            </c:dLbl>
            <c:dLbl>
              <c:idx val="4"/>
              <c:layout>
                <c:manualLayout>
                  <c:x val="1.093480766684999E-2"/>
                  <c:y val="-1.898865950903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7B-4F4D-980A-B2E884230262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B-4F4D-980A-B2E884230262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B-4F4D-980A-B2E884230262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B-4F4D-980A-B2E884230262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B-4F4D-980A-B2E884230262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B-4F4D-980A-B2E884230262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7B-4F4D-980A-B2E8842302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Gores!$D$31:$E$31</c:f>
              <c:numCache>
                <c:formatCode>0.0%</c:formatCode>
                <c:ptCount val="2"/>
                <c:pt idx="0">
                  <c:v>6.2524090935010768E-2</c:v>
                </c:pt>
                <c:pt idx="1">
                  <c:v>8.3265673757737066E-2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7B-4F4D-980A-B2E8842302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C7-47BC-98E9-72A87A1D594D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  <c:pt idx="7">
                  <c:v>0.59621275280107355</c:v>
                </c:pt>
                <c:pt idx="8">
                  <c:v>0.69286487920366135</c:v>
                </c:pt>
                <c:pt idx="9">
                  <c:v>0.73062751045427721</c:v>
                </c:pt>
                <c:pt idx="10">
                  <c:v>0.80266282241418629</c:v>
                </c:pt>
                <c:pt idx="11">
                  <c:v>0.87288969344605727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EC7-47BC-98E9-72A87A1D594D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C7-47BC-98E9-72A87A1D594D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C7-47BC-98E9-72A87A1D594D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C7-47BC-98E9-72A87A1D594D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C7-47BC-98E9-72A87A1D594D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C7-47BC-98E9-72A87A1D594D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C7-47BC-98E9-72A87A1D594D}"/>
                </c:ext>
              </c:extLst>
            </c:dLbl>
            <c:dLbl>
              <c:idx val="6"/>
              <c:layout>
                <c:manualLayout>
                  <c:x val="-7.1063584260384546E-2"/>
                  <c:y val="-1.41975320143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C7-47BC-98E9-72A87A1D594D}"/>
                </c:ext>
              </c:extLst>
            </c:dLbl>
            <c:dLbl>
              <c:idx val="7"/>
              <c:layout>
                <c:manualLayout>
                  <c:x val="-3.0065362571701153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C7-47BC-98E9-72A87A1D594D}"/>
                </c:ext>
              </c:extLst>
            </c:dLbl>
            <c:dLbl>
              <c:idx val="8"/>
              <c:layout>
                <c:manualLayout>
                  <c:x val="-4.0998221688683396E-2"/>
                  <c:y val="3.786008537151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C7-47BC-98E9-72A87A1D594D}"/>
                </c:ext>
              </c:extLst>
            </c:dLbl>
            <c:dLbl>
              <c:idx val="9"/>
              <c:layout>
                <c:manualLayout>
                  <c:x val="-4.9197866026420171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C7-47BC-98E9-72A87A1D5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Gores!$D$26:$E$26</c:f>
              <c:numCache>
                <c:formatCode>0.0%</c:formatCode>
                <c:ptCount val="2"/>
                <c:pt idx="0">
                  <c:v>6.2524090935010768E-2</c:v>
                </c:pt>
                <c:pt idx="1">
                  <c:v>0.14777363490988307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C7-47BC-98E9-72A87A1D5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9-484E-AEA1-DDABBD24A6AB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5.2436877715962935E-2</c:v>
                </c:pt>
                <c:pt idx="2">
                  <c:v>6.9974066705345561E-2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  <c:pt idx="7">
                  <c:v>7.3498327818526693E-2</c:v>
                </c:pt>
                <c:pt idx="8">
                  <c:v>6.477384428812695E-2</c:v>
                </c:pt>
                <c:pt idx="9">
                  <c:v>8.0760633358653869E-2</c:v>
                </c:pt>
                <c:pt idx="10">
                  <c:v>9.4789292356524127E-2</c:v>
                </c:pt>
                <c:pt idx="11">
                  <c:v>0.1709448922315159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9-484E-AEA1-DDABBD24A6AB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8.3265438854756967E-3"/>
                  <c:y val="4.73251067143892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9-484E-AEA1-DDABBD24A6AB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9-484E-AEA1-DDABBD24A6AB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49-484E-AEA1-DDABBD24A6AB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49-484E-AEA1-DDABBD24A6AB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49-484E-AEA1-DDABBD24A6AB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9-484E-AEA1-DDABBD24A6AB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49-484E-AEA1-DDABBD24A6AB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49-484E-AEA1-DDABBD24A6AB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49-484E-AEA1-DDABBD24A6AB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49-484E-AEA1-DDABBD24A6AB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49-484E-AEA1-DDABBD24A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Gores!$D$83:$E$83</c:f>
              <c:numCache>
                <c:formatCode>0.0%</c:formatCode>
                <c:ptCount val="2"/>
                <c:pt idx="0">
                  <c:v>2.7416861986434199E-2</c:v>
                </c:pt>
                <c:pt idx="1">
                  <c:v>8.5350085724585509E-2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9-484E-AEA1-DDABBD24A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FEBRERO DE 2021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885788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D262374-F5D3-4ABE-91B8-14F4365F2253}"/>
              </a:ext>
            </a:extLst>
          </p:cNvPr>
          <p:cNvSpPr txBox="1">
            <a:spLocks/>
          </p:cNvSpPr>
          <p:nvPr/>
        </p:nvSpPr>
        <p:spPr>
          <a:xfrm>
            <a:off x="503548" y="1772817"/>
            <a:ext cx="7956884" cy="203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8ACA61-F98E-43F6-A8C4-15CC639C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1237"/>
              </p:ext>
            </p:extLst>
          </p:nvPr>
        </p:nvGraphicFramePr>
        <p:xfrm>
          <a:off x="538639" y="2097006"/>
          <a:ext cx="7886701" cy="413893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76469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22662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61009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14254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9503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15237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0857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64320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133625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61110712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191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30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37.642.327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47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82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2.145.741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49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18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43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56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Descentralizado Desarrollado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6363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Adolfo Ibañez - Índice de bienestar territorial para mejorar la toma de decisiones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605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Pontificia Universidad Católica - Programa de fortalecimiento de capacidades regionales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18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50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99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93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7005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09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2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703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52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00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4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91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49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13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9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7ABBFA-F49B-479A-AED7-BBBF6498E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09211"/>
              </p:ext>
            </p:extLst>
          </p:nvPr>
        </p:nvGraphicFramePr>
        <p:xfrm>
          <a:off x="628648" y="2175255"/>
          <a:ext cx="7886701" cy="218295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77668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93152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17546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41907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57794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88488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0076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15482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80316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109505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492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17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908454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10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85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69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4810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9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83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88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20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12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4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6F7A04-A219-42AE-97BE-A06C28592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34020"/>
              </p:ext>
            </p:extLst>
          </p:nvPr>
        </p:nvGraphicFramePr>
        <p:xfrm>
          <a:off x="540822" y="1844824"/>
          <a:ext cx="7886701" cy="2806894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1732695871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3862862309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2654919023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904854293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237914935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74235533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0915251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09650403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3454215076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461212005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1889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0203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199.955.732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55.677.254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3910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49.576.367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2214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49.576.367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8182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49.518.571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8463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4955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5747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737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7735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6333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1847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Reembolsable Especial a Municipalidades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9551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5.494.704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8016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5.494.704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454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93089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1561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Municipal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5.494.704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5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3" y="692697"/>
            <a:ext cx="7877647" cy="932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4513" y="1650019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DD5BA9-D865-4D96-B379-840E8F6D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34157"/>
              </p:ext>
            </p:extLst>
          </p:nvPr>
        </p:nvGraphicFramePr>
        <p:xfrm>
          <a:off x="514513" y="2042243"/>
          <a:ext cx="7886698" cy="3953761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03617156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79109588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817018394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74696982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3945578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9216345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5652615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93434699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2368667621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1049710700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37366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1948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128.990.185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-53.050.763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948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843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873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086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762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117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189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0632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3469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9566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8215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3955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2173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2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308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886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814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93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127.585.656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-54.455.292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516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71.465.007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85.216.873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13.751.866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190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2.597.061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3.157.652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560.591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771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3.911.023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4.609.538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7616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3.372.719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4.034.602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661.883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336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3.579.141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4.638.834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1.059.693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4764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</a:t>
                      </a:r>
                      <a:r>
                        <a:rPr lang="es-C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Valparaiso</a:t>
                      </a:r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15.617.268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15.973.150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72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366" y="1640557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6366" y="710910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B7A851-9447-4C4E-8F67-CDD223F82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81597"/>
              </p:ext>
            </p:extLst>
          </p:nvPr>
        </p:nvGraphicFramePr>
        <p:xfrm>
          <a:off x="536366" y="2027987"/>
          <a:ext cx="7886698" cy="390687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10808089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35656904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982612842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167120177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9182161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8350942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5606538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270047541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225666543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4292081186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9049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9408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8232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4.457.998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2.163.028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411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3.953.977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2.931.477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691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10.402.205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10.515.320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833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2.706.516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4.652.035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6917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2.487.725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4.312.687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1.824.962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9559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3.629.126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3.721.801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403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2.419.661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3.600.389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1.180.728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277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7.379.257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7.400.402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922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398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293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833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630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926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110.575.941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42.368.783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-68.207.158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064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41.820.053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21.354.059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-20.465.994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757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3.451.364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1.183.260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-2.268.104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5906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3.973.793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-3.686.147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839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2.233.329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728.922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-1.504.407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9578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1.795.724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-3.607.404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83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4.388.489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2.152.290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-2.236.199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34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342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2.935.047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2.747.673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-187.374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9101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5.479.639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2.700.660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-2.778.979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08959"/>
                  </a:ext>
                </a:extLst>
              </a:tr>
              <a:tr h="156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31.472.550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-31.472.550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8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6712"/>
            <a:ext cx="7770330" cy="650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071F9A9-4B21-4119-A8FB-4269F7FD9579}"/>
              </a:ext>
            </a:extLst>
          </p:cNvPr>
          <p:cNvSpPr txBox="1">
            <a:spLocks/>
          </p:cNvSpPr>
          <p:nvPr/>
        </p:nvSpPr>
        <p:spPr>
          <a:xfrm>
            <a:off x="546083" y="1510752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EB6647-13A7-4F95-992C-9E668A5AD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31004"/>
              </p:ext>
            </p:extLst>
          </p:nvPr>
        </p:nvGraphicFramePr>
        <p:xfrm>
          <a:off x="531640" y="1859784"/>
          <a:ext cx="7784861" cy="3217090"/>
        </p:xfrm>
        <a:graphic>
          <a:graphicData uri="http://schemas.openxmlformats.org/drawingml/2006/table">
            <a:tbl>
              <a:tblPr/>
              <a:tblGrid>
                <a:gridCol w="255997">
                  <a:extLst>
                    <a:ext uri="{9D8B030D-6E8A-4147-A177-3AD203B41FA5}">
                      <a16:colId xmlns:a16="http://schemas.microsoft.com/office/drawing/2014/main" val="2104830899"/>
                    </a:ext>
                  </a:extLst>
                </a:gridCol>
                <a:gridCol w="255997">
                  <a:extLst>
                    <a:ext uri="{9D8B030D-6E8A-4147-A177-3AD203B41FA5}">
                      <a16:colId xmlns:a16="http://schemas.microsoft.com/office/drawing/2014/main" val="1162154693"/>
                    </a:ext>
                  </a:extLst>
                </a:gridCol>
                <a:gridCol w="255997">
                  <a:extLst>
                    <a:ext uri="{9D8B030D-6E8A-4147-A177-3AD203B41FA5}">
                      <a16:colId xmlns:a16="http://schemas.microsoft.com/office/drawing/2014/main" val="1462034031"/>
                    </a:ext>
                  </a:extLst>
                </a:gridCol>
                <a:gridCol w="3033562">
                  <a:extLst>
                    <a:ext uri="{9D8B030D-6E8A-4147-A177-3AD203B41FA5}">
                      <a16:colId xmlns:a16="http://schemas.microsoft.com/office/drawing/2014/main" val="124362198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4275828220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1079350940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3221137835"/>
                    </a:ext>
                  </a:extLst>
                </a:gridCol>
                <a:gridCol w="686071">
                  <a:extLst>
                    <a:ext uri="{9D8B030D-6E8A-4147-A177-3AD203B41FA5}">
                      <a16:colId xmlns:a16="http://schemas.microsoft.com/office/drawing/2014/main" val="181399796"/>
                    </a:ext>
                  </a:extLst>
                </a:gridCol>
                <a:gridCol w="624632">
                  <a:extLst>
                    <a:ext uri="{9D8B030D-6E8A-4147-A177-3AD203B41FA5}">
                      <a16:colId xmlns:a16="http://schemas.microsoft.com/office/drawing/2014/main" val="2071692441"/>
                    </a:ext>
                  </a:extLst>
                </a:gridCol>
                <a:gridCol w="614392">
                  <a:extLst>
                    <a:ext uri="{9D8B030D-6E8A-4147-A177-3AD203B41FA5}">
                      <a16:colId xmlns:a16="http://schemas.microsoft.com/office/drawing/2014/main" val="4203445427"/>
                    </a:ext>
                  </a:extLst>
                </a:gridCol>
              </a:tblGrid>
              <a:tr h="1569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55777"/>
                  </a:ext>
                </a:extLst>
              </a:tr>
              <a:tr h="3844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60756"/>
                  </a:ext>
                </a:extLst>
              </a:tr>
              <a:tr h="16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76056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3711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35492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0128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83492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49862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38208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63976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66097"/>
                  </a:ext>
                </a:extLst>
              </a:tr>
              <a:tr h="251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29360"/>
                  </a:ext>
                </a:extLst>
              </a:tr>
              <a:tr h="251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3005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33979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27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08840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33606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52487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9395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78761"/>
                  </a:ext>
                </a:extLst>
              </a:tr>
              <a:tr h="125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8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D83109-AADF-4423-B1EA-38A9CA1F9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10004"/>
              </p:ext>
            </p:extLst>
          </p:nvPr>
        </p:nvGraphicFramePr>
        <p:xfrm>
          <a:off x="467543" y="2146913"/>
          <a:ext cx="7886701" cy="172983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042418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134394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399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136649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55029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7804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9143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06648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892263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47020411"/>
                    </a:ext>
                  </a:extLst>
                </a:gridCol>
              </a:tblGrid>
              <a:tr h="1587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3542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42801"/>
                  </a:ext>
                </a:extLst>
              </a:tr>
              <a:tr h="166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11860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4586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35861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54166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29709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04904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18102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27124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9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D5243D-D978-4075-9330-6EC7E931B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17522"/>
              </p:ext>
            </p:extLst>
          </p:nvPr>
        </p:nvGraphicFramePr>
        <p:xfrm>
          <a:off x="541537" y="2037669"/>
          <a:ext cx="7921934" cy="3365131"/>
        </p:xfrm>
        <a:graphic>
          <a:graphicData uri="http://schemas.openxmlformats.org/drawingml/2006/table">
            <a:tbl>
              <a:tblPr/>
              <a:tblGrid>
                <a:gridCol w="265481">
                  <a:extLst>
                    <a:ext uri="{9D8B030D-6E8A-4147-A177-3AD203B41FA5}">
                      <a16:colId xmlns:a16="http://schemas.microsoft.com/office/drawing/2014/main" val="2201351722"/>
                    </a:ext>
                  </a:extLst>
                </a:gridCol>
                <a:gridCol w="265481">
                  <a:extLst>
                    <a:ext uri="{9D8B030D-6E8A-4147-A177-3AD203B41FA5}">
                      <a16:colId xmlns:a16="http://schemas.microsoft.com/office/drawing/2014/main" val="34763763"/>
                    </a:ext>
                  </a:extLst>
                </a:gridCol>
                <a:gridCol w="265481">
                  <a:extLst>
                    <a:ext uri="{9D8B030D-6E8A-4147-A177-3AD203B41FA5}">
                      <a16:colId xmlns:a16="http://schemas.microsoft.com/office/drawing/2014/main" val="3400519888"/>
                    </a:ext>
                  </a:extLst>
                </a:gridCol>
                <a:gridCol w="2994618">
                  <a:extLst>
                    <a:ext uri="{9D8B030D-6E8A-4147-A177-3AD203B41FA5}">
                      <a16:colId xmlns:a16="http://schemas.microsoft.com/office/drawing/2014/main" val="956529161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331216056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1554023614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3198298459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2131104063"/>
                    </a:ext>
                  </a:extLst>
                </a:gridCol>
                <a:gridCol w="647772">
                  <a:extLst>
                    <a:ext uri="{9D8B030D-6E8A-4147-A177-3AD203B41FA5}">
                      <a16:colId xmlns:a16="http://schemas.microsoft.com/office/drawing/2014/main" val="990787268"/>
                    </a:ext>
                  </a:extLst>
                </a:gridCol>
                <a:gridCol w="637153">
                  <a:extLst>
                    <a:ext uri="{9D8B030D-6E8A-4147-A177-3AD203B41FA5}">
                      <a16:colId xmlns:a16="http://schemas.microsoft.com/office/drawing/2014/main" val="142441202"/>
                    </a:ext>
                  </a:extLst>
                </a:gridCol>
              </a:tblGrid>
              <a:tr h="1275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46722"/>
                  </a:ext>
                </a:extLst>
              </a:tr>
              <a:tr h="3907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97646"/>
                  </a:ext>
                </a:extLst>
              </a:tr>
              <a:tr h="135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43.372.887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4.755.677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54003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61057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73679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29.618.175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30.060.190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89644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90845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17171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28.636.166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9335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13760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022997"/>
                  </a:ext>
                </a:extLst>
              </a:tr>
              <a:tr h="159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4988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6.630.533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7.072.548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20688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02301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60971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56133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14678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39660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44266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15063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57599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18319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33629"/>
                  </a:ext>
                </a:extLst>
              </a:tr>
              <a:tr h="127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9E771A-8A79-4E74-9D25-0486117D3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01534"/>
              </p:ext>
            </p:extLst>
          </p:nvPr>
        </p:nvGraphicFramePr>
        <p:xfrm>
          <a:off x="553605" y="2111600"/>
          <a:ext cx="7886700" cy="1970367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7451815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55066440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40434338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8425280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9686264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67862984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5021621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5408529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2176988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60371401"/>
                    </a:ext>
                  </a:extLst>
                </a:gridCol>
              </a:tblGrid>
              <a:tr h="999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079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7266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335.287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378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248.378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819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659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800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478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005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542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933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039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2D5FDA-A3FE-4B3B-805B-903E6D30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70286"/>
              </p:ext>
            </p:extLst>
          </p:nvPr>
        </p:nvGraphicFramePr>
        <p:xfrm>
          <a:off x="521303" y="2348880"/>
          <a:ext cx="7920027" cy="2942310"/>
        </p:xfrm>
        <a:graphic>
          <a:graphicData uri="http://schemas.openxmlformats.org/drawingml/2006/table">
            <a:tbl>
              <a:tblPr/>
              <a:tblGrid>
                <a:gridCol w="265417">
                  <a:extLst>
                    <a:ext uri="{9D8B030D-6E8A-4147-A177-3AD203B41FA5}">
                      <a16:colId xmlns:a16="http://schemas.microsoft.com/office/drawing/2014/main" val="1660854111"/>
                    </a:ext>
                  </a:extLst>
                </a:gridCol>
                <a:gridCol w="265417">
                  <a:extLst>
                    <a:ext uri="{9D8B030D-6E8A-4147-A177-3AD203B41FA5}">
                      <a16:colId xmlns:a16="http://schemas.microsoft.com/office/drawing/2014/main" val="4215816433"/>
                    </a:ext>
                  </a:extLst>
                </a:gridCol>
                <a:gridCol w="265417">
                  <a:extLst>
                    <a:ext uri="{9D8B030D-6E8A-4147-A177-3AD203B41FA5}">
                      <a16:colId xmlns:a16="http://schemas.microsoft.com/office/drawing/2014/main" val="1722987362"/>
                    </a:ext>
                  </a:extLst>
                </a:gridCol>
                <a:gridCol w="2993897">
                  <a:extLst>
                    <a:ext uri="{9D8B030D-6E8A-4147-A177-3AD203B41FA5}">
                      <a16:colId xmlns:a16="http://schemas.microsoft.com/office/drawing/2014/main" val="1877635936"/>
                    </a:ext>
                  </a:extLst>
                </a:gridCol>
                <a:gridCol w="711316">
                  <a:extLst>
                    <a:ext uri="{9D8B030D-6E8A-4147-A177-3AD203B41FA5}">
                      <a16:colId xmlns:a16="http://schemas.microsoft.com/office/drawing/2014/main" val="556635604"/>
                    </a:ext>
                  </a:extLst>
                </a:gridCol>
                <a:gridCol w="711316">
                  <a:extLst>
                    <a:ext uri="{9D8B030D-6E8A-4147-A177-3AD203B41FA5}">
                      <a16:colId xmlns:a16="http://schemas.microsoft.com/office/drawing/2014/main" val="3750357383"/>
                    </a:ext>
                  </a:extLst>
                </a:gridCol>
                <a:gridCol w="711316">
                  <a:extLst>
                    <a:ext uri="{9D8B030D-6E8A-4147-A177-3AD203B41FA5}">
                      <a16:colId xmlns:a16="http://schemas.microsoft.com/office/drawing/2014/main" val="1314380266"/>
                    </a:ext>
                  </a:extLst>
                </a:gridCol>
                <a:gridCol w="711316">
                  <a:extLst>
                    <a:ext uri="{9D8B030D-6E8A-4147-A177-3AD203B41FA5}">
                      <a16:colId xmlns:a16="http://schemas.microsoft.com/office/drawing/2014/main" val="2407220412"/>
                    </a:ext>
                  </a:extLst>
                </a:gridCol>
                <a:gridCol w="647616">
                  <a:extLst>
                    <a:ext uri="{9D8B030D-6E8A-4147-A177-3AD203B41FA5}">
                      <a16:colId xmlns:a16="http://schemas.microsoft.com/office/drawing/2014/main" val="3058976699"/>
                    </a:ext>
                  </a:extLst>
                </a:gridCol>
                <a:gridCol w="636999">
                  <a:extLst>
                    <a:ext uri="{9D8B030D-6E8A-4147-A177-3AD203B41FA5}">
                      <a16:colId xmlns:a16="http://schemas.microsoft.com/office/drawing/2014/main" val="915585884"/>
                    </a:ext>
                  </a:extLst>
                </a:gridCol>
              </a:tblGrid>
              <a:tr h="162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1968"/>
                  </a:ext>
                </a:extLst>
              </a:tr>
              <a:tr h="3982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03349"/>
                  </a:ext>
                </a:extLst>
              </a:tr>
              <a:tr h="170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53142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88649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73256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12.145.878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96930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12.145.878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17872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7127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3.168.065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67641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07757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21504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72785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69207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5210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00130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89296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13340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91801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71002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1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6331"/>
              </p:ext>
            </p:extLst>
          </p:nvPr>
        </p:nvGraphicFramePr>
        <p:xfrm>
          <a:off x="451218" y="2153876"/>
          <a:ext cx="4086001" cy="25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41502"/>
              </p:ext>
            </p:extLst>
          </p:nvPr>
        </p:nvGraphicFramePr>
        <p:xfrm>
          <a:off x="4630756" y="2160890"/>
          <a:ext cx="4086000" cy="25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2723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A9A953-EB2D-4A83-B7AB-3661624AD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88148"/>
              </p:ext>
            </p:extLst>
          </p:nvPr>
        </p:nvGraphicFramePr>
        <p:xfrm>
          <a:off x="539100" y="1772845"/>
          <a:ext cx="7920879" cy="4218090"/>
        </p:xfrm>
        <a:graphic>
          <a:graphicData uri="http://schemas.openxmlformats.org/drawingml/2006/table">
            <a:tbl>
              <a:tblPr/>
              <a:tblGrid>
                <a:gridCol w="260899">
                  <a:extLst>
                    <a:ext uri="{9D8B030D-6E8A-4147-A177-3AD203B41FA5}">
                      <a16:colId xmlns:a16="http://schemas.microsoft.com/office/drawing/2014/main" val="1753376702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3121835287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940389396"/>
                    </a:ext>
                  </a:extLst>
                </a:gridCol>
                <a:gridCol w="2942934">
                  <a:extLst>
                    <a:ext uri="{9D8B030D-6E8A-4147-A177-3AD203B41FA5}">
                      <a16:colId xmlns:a16="http://schemas.microsoft.com/office/drawing/2014/main" val="860383485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555278084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289503231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344245859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2739794955"/>
                    </a:ext>
                  </a:extLst>
                </a:gridCol>
                <a:gridCol w="772259">
                  <a:extLst>
                    <a:ext uri="{9D8B030D-6E8A-4147-A177-3AD203B41FA5}">
                      <a16:colId xmlns:a16="http://schemas.microsoft.com/office/drawing/2014/main" val="1377920715"/>
                    </a:ext>
                  </a:extLst>
                </a:gridCol>
                <a:gridCol w="626157">
                  <a:extLst>
                    <a:ext uri="{9D8B030D-6E8A-4147-A177-3AD203B41FA5}">
                      <a16:colId xmlns:a16="http://schemas.microsoft.com/office/drawing/2014/main" val="2830336759"/>
                    </a:ext>
                  </a:extLst>
                </a:gridCol>
              </a:tblGrid>
              <a:tr h="1568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119217"/>
                  </a:ext>
                </a:extLst>
              </a:tr>
              <a:tr h="384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26341"/>
                  </a:ext>
                </a:extLst>
              </a:tr>
              <a:tr h="164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47.871.710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11.301.569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1630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2.158.833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58867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289.241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74167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19.565.757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27.311.252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8.577.495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07665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24552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91517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25981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17.069.786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24.815.281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8.392.566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12913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7.745.505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7.466.584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74665840,0%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02196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47.131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7279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77779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0261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91579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53133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240.167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17018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29178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89346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13294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60924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17320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96301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96330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06773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75732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50509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29059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5497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32281"/>
                  </a:ext>
                </a:extLst>
              </a:tr>
              <a:tr h="1254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3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545F40-713A-4E99-8DF1-D3634F324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38813"/>
              </p:ext>
            </p:extLst>
          </p:nvPr>
        </p:nvGraphicFramePr>
        <p:xfrm>
          <a:off x="466725" y="1909634"/>
          <a:ext cx="7886701" cy="16016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315725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409180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895868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4292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95185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86631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2679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41581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093046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67438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496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990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1.390.622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74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76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84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0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13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21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453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4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947137-12AD-4923-A0BD-CAC89ED0F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3749"/>
              </p:ext>
            </p:extLst>
          </p:nvPr>
        </p:nvGraphicFramePr>
        <p:xfrm>
          <a:off x="428077" y="1843784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827376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18774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418594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972496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81442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9596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7605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52703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444654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564075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415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538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27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41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99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90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10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27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6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0FD301-E7DA-4E24-BD4D-079A25E3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38818"/>
              </p:ext>
            </p:extLst>
          </p:nvPr>
        </p:nvGraphicFramePr>
        <p:xfrm>
          <a:off x="576633" y="1893258"/>
          <a:ext cx="7886701" cy="21864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710036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7026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47688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45918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4226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3919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08630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1675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189657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97674811"/>
                    </a:ext>
                  </a:extLst>
                </a:gridCol>
              </a:tblGrid>
              <a:tr h="121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6167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88227"/>
                  </a:ext>
                </a:extLst>
              </a:tr>
              <a:tr h="1589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25271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75330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71222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4182"/>
                  </a:ext>
                </a:extLst>
              </a:tr>
              <a:tr h="1379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05533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59608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98943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33504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946464"/>
                  </a:ext>
                </a:extLst>
              </a:tr>
              <a:tr h="121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85758"/>
                  </a:ext>
                </a:extLst>
              </a:tr>
              <a:tr h="1865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33897"/>
                  </a:ext>
                </a:extLst>
              </a:tr>
              <a:tr h="24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4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5AAEE31-7C89-411D-A519-355A78D3E71D}"/>
              </a:ext>
            </a:extLst>
          </p:cNvPr>
          <p:cNvSpPr txBox="1">
            <a:spLocks/>
          </p:cNvSpPr>
          <p:nvPr/>
        </p:nvSpPr>
        <p:spPr>
          <a:xfrm>
            <a:off x="522464" y="1477700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1F932D-4043-4849-AA25-B4960732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99528"/>
              </p:ext>
            </p:extLst>
          </p:nvPr>
        </p:nvGraphicFramePr>
        <p:xfrm>
          <a:off x="525748" y="1844824"/>
          <a:ext cx="7903791" cy="4273533"/>
        </p:xfrm>
        <a:graphic>
          <a:graphicData uri="http://schemas.openxmlformats.org/drawingml/2006/table">
            <a:tbl>
              <a:tblPr/>
              <a:tblGrid>
                <a:gridCol w="264873">
                  <a:extLst>
                    <a:ext uri="{9D8B030D-6E8A-4147-A177-3AD203B41FA5}">
                      <a16:colId xmlns:a16="http://schemas.microsoft.com/office/drawing/2014/main" val="243228460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3460120772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794406008"/>
                    </a:ext>
                  </a:extLst>
                </a:gridCol>
                <a:gridCol w="2987759">
                  <a:extLst>
                    <a:ext uri="{9D8B030D-6E8A-4147-A177-3AD203B41FA5}">
                      <a16:colId xmlns:a16="http://schemas.microsoft.com/office/drawing/2014/main" val="952268365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1648092396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599446693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38696044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090366155"/>
                    </a:ext>
                  </a:extLst>
                </a:gridCol>
                <a:gridCol w="646288">
                  <a:extLst>
                    <a:ext uri="{9D8B030D-6E8A-4147-A177-3AD203B41FA5}">
                      <a16:colId xmlns:a16="http://schemas.microsoft.com/office/drawing/2014/main" val="801114972"/>
                    </a:ext>
                  </a:extLst>
                </a:gridCol>
                <a:gridCol w="635693">
                  <a:extLst>
                    <a:ext uri="{9D8B030D-6E8A-4147-A177-3AD203B41FA5}">
                      <a16:colId xmlns:a16="http://schemas.microsoft.com/office/drawing/2014/main" val="467854160"/>
                    </a:ext>
                  </a:extLst>
                </a:gridCol>
              </a:tblGrid>
              <a:tr h="1280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18806"/>
                  </a:ext>
                </a:extLst>
              </a:tr>
              <a:tr h="392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43248"/>
                  </a:ext>
                </a:extLst>
              </a:tr>
              <a:tr h="1680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190.514.275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23460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161.520.782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3936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19.410.343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3388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4447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67141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Asistencia Social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5352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33800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1735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24447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9034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5029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61630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617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1145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3720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76225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77717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6844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9884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537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8776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7749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9857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6594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5003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18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8867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7704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4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20611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FB02EB-875A-4A63-B33C-E1C3E3EA4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37712"/>
              </p:ext>
            </p:extLst>
          </p:nvPr>
        </p:nvGraphicFramePr>
        <p:xfrm>
          <a:off x="499293" y="187543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662397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822921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35530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508679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46374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9851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5737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29027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297057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95490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446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976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17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3.564.072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02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01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08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23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8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5321160,0%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2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13FEBE-E61A-437A-8D96-99B8F679B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91836"/>
              </p:ext>
            </p:extLst>
          </p:nvPr>
        </p:nvGraphicFramePr>
        <p:xfrm>
          <a:off x="501375" y="209125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600695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398686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078111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5268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4486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07607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30876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809886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419693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856878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388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027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71.603.015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11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53.122.584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56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86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03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22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94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31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14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04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25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2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78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31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80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22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50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31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11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2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CEFDEB-CFFC-4FA9-BD0E-9C47ACD69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90679"/>
              </p:ext>
            </p:extLst>
          </p:nvPr>
        </p:nvGraphicFramePr>
        <p:xfrm>
          <a:off x="525447" y="1988840"/>
          <a:ext cx="7561939" cy="3227666"/>
        </p:xfrm>
        <a:graphic>
          <a:graphicData uri="http://schemas.openxmlformats.org/drawingml/2006/table">
            <a:tbl>
              <a:tblPr/>
              <a:tblGrid>
                <a:gridCol w="796619">
                  <a:extLst>
                    <a:ext uri="{9D8B030D-6E8A-4147-A177-3AD203B41FA5}">
                      <a16:colId xmlns:a16="http://schemas.microsoft.com/office/drawing/2014/main" val="542012821"/>
                    </a:ext>
                  </a:extLst>
                </a:gridCol>
                <a:gridCol w="2128282">
                  <a:extLst>
                    <a:ext uri="{9D8B030D-6E8A-4147-A177-3AD203B41FA5}">
                      <a16:colId xmlns:a16="http://schemas.microsoft.com/office/drawing/2014/main" val="1005524011"/>
                    </a:ext>
                  </a:extLst>
                </a:gridCol>
                <a:gridCol w="796619">
                  <a:extLst>
                    <a:ext uri="{9D8B030D-6E8A-4147-A177-3AD203B41FA5}">
                      <a16:colId xmlns:a16="http://schemas.microsoft.com/office/drawing/2014/main" val="534907508"/>
                    </a:ext>
                  </a:extLst>
                </a:gridCol>
                <a:gridCol w="796619">
                  <a:extLst>
                    <a:ext uri="{9D8B030D-6E8A-4147-A177-3AD203B41FA5}">
                      <a16:colId xmlns:a16="http://schemas.microsoft.com/office/drawing/2014/main" val="829551110"/>
                    </a:ext>
                  </a:extLst>
                </a:gridCol>
                <a:gridCol w="796619">
                  <a:extLst>
                    <a:ext uri="{9D8B030D-6E8A-4147-A177-3AD203B41FA5}">
                      <a16:colId xmlns:a16="http://schemas.microsoft.com/office/drawing/2014/main" val="3152250764"/>
                    </a:ext>
                  </a:extLst>
                </a:gridCol>
                <a:gridCol w="796619">
                  <a:extLst>
                    <a:ext uri="{9D8B030D-6E8A-4147-A177-3AD203B41FA5}">
                      <a16:colId xmlns:a16="http://schemas.microsoft.com/office/drawing/2014/main" val="3580466034"/>
                    </a:ext>
                  </a:extLst>
                </a:gridCol>
                <a:gridCol w="725281">
                  <a:extLst>
                    <a:ext uri="{9D8B030D-6E8A-4147-A177-3AD203B41FA5}">
                      <a16:colId xmlns:a16="http://schemas.microsoft.com/office/drawing/2014/main" val="4168386493"/>
                    </a:ext>
                  </a:extLst>
                </a:gridCol>
                <a:gridCol w="725281">
                  <a:extLst>
                    <a:ext uri="{9D8B030D-6E8A-4147-A177-3AD203B41FA5}">
                      <a16:colId xmlns:a16="http://schemas.microsoft.com/office/drawing/2014/main" val="4287592384"/>
                    </a:ext>
                  </a:extLst>
                </a:gridCol>
              </a:tblGrid>
              <a:tr h="1527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54469"/>
                  </a:ext>
                </a:extLst>
              </a:tr>
              <a:tr h="46791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41402"/>
                  </a:ext>
                </a:extLst>
              </a:tr>
              <a:tr h="162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1.275.469.005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-2.977.239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146.569.237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38254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40.371.816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39.766.881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-604.935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3.984.046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34736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51.208.757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50.729.698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-479.059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3.043.447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441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88.203.642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87.212.041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-991.601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4.529.293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2728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73.345.576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71.695.861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-1.649.715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12.461.664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875444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73.811.876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72.879.864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-932.012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14.705.303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7129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87.460.581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89.220.066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1.759.485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11.636.880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6198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136.632.805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135.775.704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-857.101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23.887.961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1386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76.522.153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70.786.368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-5.735.785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4456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89.481.987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96.254.955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6.772.968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9.992.235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36760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55.161.435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53.633.514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-1.527.921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4139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91.574.111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91.679.725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4.684.301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13550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138.691.896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136.326.108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-2.365.788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9.950.519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2781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57.019.398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60.214.631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3.195.233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6593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88.025.852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87.562.873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-462.979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11.486.670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45587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63.983.171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65.337.783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1.354.612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6.750.838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90711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66.951.188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66.392.933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-558.255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11.860.582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2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68799"/>
              </p:ext>
            </p:extLst>
          </p:nvPr>
        </p:nvGraphicFramePr>
        <p:xfrm>
          <a:off x="611559" y="2348880"/>
          <a:ext cx="720080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166955"/>
              </p:ext>
            </p:extLst>
          </p:nvPr>
        </p:nvGraphicFramePr>
        <p:xfrm>
          <a:off x="611232" y="2420888"/>
          <a:ext cx="7632848" cy="330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224082"/>
              </p:ext>
            </p:extLst>
          </p:nvPr>
        </p:nvGraphicFramePr>
        <p:xfrm>
          <a:off x="630362" y="1988840"/>
          <a:ext cx="7974086" cy="36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174588"/>
              </p:ext>
            </p:extLst>
          </p:nvPr>
        </p:nvGraphicFramePr>
        <p:xfrm>
          <a:off x="4631121" y="2168611"/>
          <a:ext cx="3994015" cy="267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18026"/>
              </p:ext>
            </p:extLst>
          </p:nvPr>
        </p:nvGraphicFramePr>
        <p:xfrm>
          <a:off x="661763" y="2168611"/>
          <a:ext cx="3872633" cy="267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65096"/>
              </p:ext>
            </p:extLst>
          </p:nvPr>
        </p:nvGraphicFramePr>
        <p:xfrm>
          <a:off x="4630858" y="2137757"/>
          <a:ext cx="4017296" cy="26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995765"/>
              </p:ext>
            </p:extLst>
          </p:nvPr>
        </p:nvGraphicFramePr>
        <p:xfrm>
          <a:off x="485923" y="2137757"/>
          <a:ext cx="4027220" cy="2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826944"/>
              </p:ext>
            </p:extLst>
          </p:nvPr>
        </p:nvGraphicFramePr>
        <p:xfrm>
          <a:off x="611559" y="1916832"/>
          <a:ext cx="7704857" cy="354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983113-C92A-4444-9360-EEC94B9E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39771"/>
              </p:ext>
            </p:extLst>
          </p:nvPr>
        </p:nvGraphicFramePr>
        <p:xfrm>
          <a:off x="542883" y="1913544"/>
          <a:ext cx="7851832" cy="2786682"/>
        </p:xfrm>
        <a:graphic>
          <a:graphicData uri="http://schemas.openxmlformats.org/drawingml/2006/table">
            <a:tbl>
              <a:tblPr/>
              <a:tblGrid>
                <a:gridCol w="711871">
                  <a:extLst>
                    <a:ext uri="{9D8B030D-6E8A-4147-A177-3AD203B41FA5}">
                      <a16:colId xmlns:a16="http://schemas.microsoft.com/office/drawing/2014/main" val="788896218"/>
                    </a:ext>
                  </a:extLst>
                </a:gridCol>
                <a:gridCol w="2996233">
                  <a:extLst>
                    <a:ext uri="{9D8B030D-6E8A-4147-A177-3AD203B41FA5}">
                      <a16:colId xmlns:a16="http://schemas.microsoft.com/office/drawing/2014/main" val="3327490615"/>
                    </a:ext>
                  </a:extLst>
                </a:gridCol>
                <a:gridCol w="711871">
                  <a:extLst>
                    <a:ext uri="{9D8B030D-6E8A-4147-A177-3AD203B41FA5}">
                      <a16:colId xmlns:a16="http://schemas.microsoft.com/office/drawing/2014/main" val="4054820685"/>
                    </a:ext>
                  </a:extLst>
                </a:gridCol>
                <a:gridCol w="711871">
                  <a:extLst>
                    <a:ext uri="{9D8B030D-6E8A-4147-A177-3AD203B41FA5}">
                      <a16:colId xmlns:a16="http://schemas.microsoft.com/office/drawing/2014/main" val="971104410"/>
                    </a:ext>
                  </a:extLst>
                </a:gridCol>
                <a:gridCol w="711871">
                  <a:extLst>
                    <a:ext uri="{9D8B030D-6E8A-4147-A177-3AD203B41FA5}">
                      <a16:colId xmlns:a16="http://schemas.microsoft.com/office/drawing/2014/main" val="3114507466"/>
                    </a:ext>
                  </a:extLst>
                </a:gridCol>
                <a:gridCol w="711871">
                  <a:extLst>
                    <a:ext uri="{9D8B030D-6E8A-4147-A177-3AD203B41FA5}">
                      <a16:colId xmlns:a16="http://schemas.microsoft.com/office/drawing/2014/main" val="3697605258"/>
                    </a:ext>
                  </a:extLst>
                </a:gridCol>
                <a:gridCol w="648122">
                  <a:extLst>
                    <a:ext uri="{9D8B030D-6E8A-4147-A177-3AD203B41FA5}">
                      <a16:colId xmlns:a16="http://schemas.microsoft.com/office/drawing/2014/main" val="1347519725"/>
                    </a:ext>
                  </a:extLst>
                </a:gridCol>
                <a:gridCol w="648122">
                  <a:extLst>
                    <a:ext uri="{9D8B030D-6E8A-4147-A177-3AD203B41FA5}">
                      <a16:colId xmlns:a16="http://schemas.microsoft.com/office/drawing/2014/main" val="1596185740"/>
                    </a:ext>
                  </a:extLst>
                </a:gridCol>
              </a:tblGrid>
              <a:tr h="1709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50124"/>
                  </a:ext>
                </a:extLst>
              </a:tr>
              <a:tr h="41885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71170"/>
                  </a:ext>
                </a:extLst>
              </a:tr>
              <a:tr h="179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3.747.325.567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3.714.161.673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-33.163.894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516.150.277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99394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241.143.587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15796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263.335.813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266.153.396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28.826.233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6019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727.729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75521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326.641.252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339.532.090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12.890.838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79.078.153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57070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3.016.526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20390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136.821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348.210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211.389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63362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22.356.401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66.143.208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43.786.807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4.319.473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49218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97001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873.572.616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829.694.319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-43.878.297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75.077.831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20524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2084"/>
                  </a:ext>
                </a:extLst>
              </a:tr>
              <a:tr h="1709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637.496.452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709.082.628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71.586.176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21.821.198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82434"/>
                  </a:ext>
                </a:extLst>
              </a:tr>
              <a:tr h="1367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20.402.190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37.930.840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17.528.650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61.533.364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7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EA5AA5-92BB-4AC3-B62A-24EE5D81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08185"/>
              </p:ext>
            </p:extLst>
          </p:nvPr>
        </p:nvGraphicFramePr>
        <p:xfrm>
          <a:off x="509556" y="1931293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1337116823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103943882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313263698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20457412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59324272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73737871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261208376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1081344006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061425218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70301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04991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74.613.156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7.660.384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9763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1.722.374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6268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699.733.127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-699.733.127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0158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37.642.327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924.845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2.416.992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5381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4127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199.955.732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55.677.254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8706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128.990.185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-53.050.763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2447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8137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1.611.210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8914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45.795.013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46.237.028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5.090.964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4482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43.372.887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442.015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1528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335.287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67523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14.256.391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7476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100.491.154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108.236.649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12.692.191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1125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47.871.710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7.745.495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11.301.569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6395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1.390.622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4066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7580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9744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190.514.275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4996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5.381.663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4303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71.603.015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3118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1.275.469.005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-2.977.239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146.569.237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1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FET – Covid - 19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9E2D104-47D7-4092-9E55-70801DDFA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97859"/>
              </p:ext>
            </p:extLst>
          </p:nvPr>
        </p:nvGraphicFramePr>
        <p:xfrm>
          <a:off x="509556" y="1931293"/>
          <a:ext cx="7886698" cy="1527641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4054989569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443815007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148079259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14138080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184824548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077203761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0667708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3458436332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350240046"/>
                    </a:ext>
                  </a:extLst>
                </a:gridCol>
              </a:tblGrid>
              <a:tr h="1300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90100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38349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44065"/>
                  </a:ext>
                </a:extLst>
              </a:tr>
              <a:tr h="243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FET - Covid - 19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1506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7587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FET - Covid - 19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0158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010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 FET - Covid - 19      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97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A950CA-DDF2-4B91-9036-242831ECD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89533"/>
              </p:ext>
            </p:extLst>
          </p:nvPr>
        </p:nvGraphicFramePr>
        <p:xfrm>
          <a:off x="474528" y="1988840"/>
          <a:ext cx="8076920" cy="2922880"/>
        </p:xfrm>
        <a:graphic>
          <a:graphicData uri="http://schemas.openxmlformats.org/drawingml/2006/table">
            <a:tbl>
              <a:tblPr/>
              <a:tblGrid>
                <a:gridCol w="270675">
                  <a:extLst>
                    <a:ext uri="{9D8B030D-6E8A-4147-A177-3AD203B41FA5}">
                      <a16:colId xmlns:a16="http://schemas.microsoft.com/office/drawing/2014/main" val="711566448"/>
                    </a:ext>
                  </a:extLst>
                </a:gridCol>
                <a:gridCol w="270675">
                  <a:extLst>
                    <a:ext uri="{9D8B030D-6E8A-4147-A177-3AD203B41FA5}">
                      <a16:colId xmlns:a16="http://schemas.microsoft.com/office/drawing/2014/main" val="476500452"/>
                    </a:ext>
                  </a:extLst>
                </a:gridCol>
                <a:gridCol w="270675">
                  <a:extLst>
                    <a:ext uri="{9D8B030D-6E8A-4147-A177-3AD203B41FA5}">
                      <a16:colId xmlns:a16="http://schemas.microsoft.com/office/drawing/2014/main" val="1319255398"/>
                    </a:ext>
                  </a:extLst>
                </a:gridCol>
                <a:gridCol w="3053204">
                  <a:extLst>
                    <a:ext uri="{9D8B030D-6E8A-4147-A177-3AD203B41FA5}">
                      <a16:colId xmlns:a16="http://schemas.microsoft.com/office/drawing/2014/main" val="139416625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1175582800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666413477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698233316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921978390"/>
                    </a:ext>
                  </a:extLst>
                </a:gridCol>
                <a:gridCol w="660445">
                  <a:extLst>
                    <a:ext uri="{9D8B030D-6E8A-4147-A177-3AD203B41FA5}">
                      <a16:colId xmlns:a16="http://schemas.microsoft.com/office/drawing/2014/main" val="3756144019"/>
                    </a:ext>
                  </a:extLst>
                </a:gridCol>
                <a:gridCol w="649618">
                  <a:extLst>
                    <a:ext uri="{9D8B030D-6E8A-4147-A177-3AD203B41FA5}">
                      <a16:colId xmlns:a16="http://schemas.microsoft.com/office/drawing/2014/main" val="272191892"/>
                    </a:ext>
                  </a:extLst>
                </a:gridCol>
              </a:tblGrid>
              <a:tr h="125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50485"/>
                  </a:ext>
                </a:extLst>
              </a:tr>
              <a:tr h="3829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21375"/>
                  </a:ext>
                </a:extLst>
              </a:tr>
              <a:tr h="164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74.613.156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7.660.384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17809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4.869.664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23680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5.461.130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6.707.130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27435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898768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54087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5162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99849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01502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25633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43996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3694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29771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48272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201726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902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94142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73926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701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4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C78E61-4B2A-4B91-93D8-5F1DC2C90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86663"/>
              </p:ext>
            </p:extLst>
          </p:nvPr>
        </p:nvGraphicFramePr>
        <p:xfrm>
          <a:off x="571728" y="1719465"/>
          <a:ext cx="7886701" cy="23628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903699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370735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34793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062797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4155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7821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60770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53596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40095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029681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08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748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49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4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83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16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06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87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04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33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91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51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75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63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80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3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7277</Words>
  <Application>Microsoft Office PowerPoint</Application>
  <PresentationFormat>Presentación en pantalla (4:3)</PresentationFormat>
  <Paragraphs>4199</Paragraphs>
  <Slides>31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FEBRERO DE 2021 PARTIDA 05: MINISTERIO DEL INTERIOR Y SEGURIDAD PÚBLICA</vt:lpstr>
      <vt:lpstr>DISTRIBUCIÓN POR SUBTÍTULO DE GASTO Y CÁPITULO MINISTERIO DEL INTERIOR Y SEGURIDAD PÚBLICA</vt:lpstr>
      <vt:lpstr>COMPORTAMIENTO DE LA EJECUCIÓN MENSUAL DE GASTOS A FEBRERO PARTIDA 05 MINISTERIO DEL INTERIOR Y SEGURIDAD PÚBLICA</vt:lpstr>
      <vt:lpstr>COMPORTAMIENTO DE LA EJECUCIÓN ACUMULADA DE GASTOS A FEBRERO MINISTERIO DEL INTERIOR Y SEGURIDAD PÚBLICA</vt:lpstr>
      <vt:lpstr>EJECUCIÓN ACUMULADA DE GASTOS A FEBRERO DE 2021 MINISTERIO DEL INTERIOR Y SEGURIDAD PÚBLICA</vt:lpstr>
      <vt:lpstr>EJECUCIÓN ACUMULADA DE GASTOS A FEBRERO DE 2021 PARTIDA 05 RESUMEN POR CAPÍTULOS</vt:lpstr>
      <vt:lpstr>EJECUCIÓN ACUMULADA DE GASTOS A FEBRERO DE 2021 PARTIDA 05 RESUMEN FET – Covid - 19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325</cp:revision>
  <cp:lastPrinted>2017-06-20T21:34:02Z</cp:lastPrinted>
  <dcterms:created xsi:type="dcterms:W3CDTF">2016-06-23T13:38:47Z</dcterms:created>
  <dcterms:modified xsi:type="dcterms:W3CDTF">2021-04-14T20:56:01Z</dcterms:modified>
</cp:coreProperties>
</file>