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1" d="100"/>
          <a:sy n="81" d="100"/>
        </p:scale>
        <p:origin x="90" y="7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96-4A7D-B12A-3FD27FA7E3C0}"/>
            </c:ext>
          </c:extLst>
        </c:ser>
        <c:ser>
          <c:idx val="1"/>
          <c:order val="1"/>
          <c:tx>
            <c:strRef>
              <c:f>'Partida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96-4A7D-B12A-3FD27FA7E3C0}"/>
            </c:ext>
          </c:extLst>
        </c:ser>
        <c:ser>
          <c:idx val="2"/>
          <c:order val="2"/>
          <c:tx>
            <c:strRef>
              <c:f>'Partida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96-4A7D-B12A-3FD27FA7E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03'!$D$21:$E$21</c:f>
              <c:numCache>
                <c:formatCode>0.0%</c:formatCode>
                <c:ptCount val="2"/>
                <c:pt idx="0">
                  <c:v>7.4058890598359031E-2</c:v>
                </c:pt>
                <c:pt idx="1">
                  <c:v>0.15006238881118455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96-4A7D-B12A-3FD27FA7E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6719616"/>
        <c:axId val="426722360"/>
      </c:lineChart>
      <c:catAx>
        <c:axId val="4267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22360"/>
        <c:crosses val="autoZero"/>
        <c:auto val="1"/>
        <c:lblAlgn val="ctr"/>
        <c:lblOffset val="100"/>
        <c:noMultiLvlLbl val="0"/>
      </c:catAx>
      <c:valAx>
        <c:axId val="42672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1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5-471B-A50F-FA59E5B785C7}"/>
            </c:ext>
          </c:extLst>
        </c:ser>
        <c:ser>
          <c:idx val="1"/>
          <c:order val="1"/>
          <c:tx>
            <c:strRef>
              <c:f>'Partida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5-471B-A50F-FA59E5B785C7}"/>
            </c:ext>
          </c:extLst>
        </c:ser>
        <c:ser>
          <c:idx val="2"/>
          <c:order val="2"/>
          <c:tx>
            <c:strRef>
              <c:f>'Partida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03'!$D$27:$E$27</c:f>
              <c:numCache>
                <c:formatCode>0.0%</c:formatCode>
                <c:ptCount val="2"/>
                <c:pt idx="0">
                  <c:v>7.4058890598359031E-2</c:v>
                </c:pt>
                <c:pt idx="1">
                  <c:v>7.6003498212825524E-2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D5-471B-A50F-FA59E5B78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6721184"/>
        <c:axId val="426720008"/>
      </c:barChart>
      <c:catAx>
        <c:axId val="42672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20008"/>
        <c:crosses val="autoZero"/>
        <c:auto val="1"/>
        <c:lblAlgn val="ctr"/>
        <c:lblOffset val="100"/>
        <c:noMultiLvlLbl val="0"/>
      </c:catAx>
      <c:valAx>
        <c:axId val="426720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2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0" y="170080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09483"/>
              </p:ext>
            </p:extLst>
          </p:nvPr>
        </p:nvGraphicFramePr>
        <p:xfrm>
          <a:off x="393069" y="2207973"/>
          <a:ext cx="8078626" cy="3101425"/>
        </p:xfrm>
        <a:graphic>
          <a:graphicData uri="http://schemas.openxmlformats.org/drawingml/2006/table">
            <a:tbl>
              <a:tblPr/>
              <a:tblGrid>
                <a:gridCol w="307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3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9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0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3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181.781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75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4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11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986432"/>
              </p:ext>
            </p:extLst>
          </p:nvPr>
        </p:nvGraphicFramePr>
        <p:xfrm>
          <a:off x="421821" y="1776412"/>
          <a:ext cx="8194003" cy="4100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096905"/>
              </p:ext>
            </p:extLst>
          </p:nvPr>
        </p:nvGraphicFramePr>
        <p:xfrm>
          <a:off x="386224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277055"/>
              </p:ext>
            </p:extLst>
          </p:nvPr>
        </p:nvGraphicFramePr>
        <p:xfrm>
          <a:off x="466600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80925"/>
              </p:ext>
            </p:extLst>
          </p:nvPr>
        </p:nvGraphicFramePr>
        <p:xfrm>
          <a:off x="405026" y="2332350"/>
          <a:ext cx="8210800" cy="2901933"/>
        </p:xfrm>
        <a:graphic>
          <a:graphicData uri="http://schemas.openxmlformats.org/drawingml/2006/table">
            <a:tbl>
              <a:tblPr/>
              <a:tblGrid>
                <a:gridCol w="533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14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85.398.407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6.749.571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54059"/>
              </p:ext>
            </p:extLst>
          </p:nvPr>
        </p:nvGraphicFramePr>
        <p:xfrm>
          <a:off x="405026" y="2492897"/>
          <a:ext cx="8210797" cy="2077673"/>
        </p:xfrm>
        <a:graphic>
          <a:graphicData uri="http://schemas.openxmlformats.org/drawingml/2006/table">
            <a:tbl>
              <a:tblPr/>
              <a:tblGrid>
                <a:gridCol w="271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9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03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7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67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9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68.914.168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65.293.552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3.620.616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16.083.111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401.128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594920"/>
              </p:ext>
            </p:extLst>
          </p:nvPr>
        </p:nvGraphicFramePr>
        <p:xfrm>
          <a:off x="467816" y="2636912"/>
          <a:ext cx="8147249" cy="1800200"/>
        </p:xfrm>
        <a:graphic>
          <a:graphicData uri="http://schemas.openxmlformats.org/drawingml/2006/table">
            <a:tbl>
              <a:tblPr/>
              <a:tblGrid>
                <a:gridCol w="3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939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27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65.293.552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9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65.293.552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02700"/>
              </p:ext>
            </p:extLst>
          </p:nvPr>
        </p:nvGraphicFramePr>
        <p:xfrm>
          <a:off x="500062" y="2655423"/>
          <a:ext cx="8143875" cy="1781691"/>
        </p:xfrm>
        <a:graphic>
          <a:graphicData uri="http://schemas.openxmlformats.org/drawingml/2006/table">
            <a:tbl>
              <a:tblPr/>
              <a:tblGrid>
                <a:gridCol w="349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3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3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45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9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9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8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31611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964001"/>
              </p:ext>
            </p:extLst>
          </p:nvPr>
        </p:nvGraphicFramePr>
        <p:xfrm>
          <a:off x="428846" y="1823089"/>
          <a:ext cx="8215090" cy="4493026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4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9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16.083.111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2.740.403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6.696.425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535.297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535.297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5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2.823.649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2.823.649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2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4585</TotalTime>
  <Words>1232</Words>
  <Application>Microsoft Office PowerPoint</Application>
  <PresentationFormat>Presentación en pantalla (4:3)</PresentationFormat>
  <Paragraphs>625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AL MES DE FEBRERO DE 2021 PARTIDA 03: PODER JUDICIAL</vt:lpstr>
      <vt:lpstr>EJECUCIÓN PRESUPUESTARIA DE GASTOS ACUMULADA A FEBRERO DE 2021 PARTIDA 03 PODER JUDICIAL</vt:lpstr>
      <vt:lpstr>EJECUCIÓN DE GASTOS A FEBRERO DE 2021  PARTIDA 03 PODER JUDICIAL</vt:lpstr>
      <vt:lpstr>EJECUCIÓN DE GASTOS A FEBRERO DE 2021  PARTIDA 03 PODER JUDICIAL</vt:lpstr>
      <vt:lpstr>EJECUCIÓN ACUMULADA DE GASTOS A FEBRERO DE 2021  PARTIDA 03 PODER JUDICIAL</vt:lpstr>
      <vt:lpstr>EJECUCIÓN ACUMULADA DE GASTOS A FEBRERO DE 2021  PARTIDA 03 PODER JUDICIAL  RESUMEN POR CAPÍTULOS</vt:lpstr>
      <vt:lpstr>EJECUCIÓN ACUMULADA DE GASTOS A FEBRERO DE 2021  PARTIDA 03. CAPÍTULO 01. PROGRAMA 01: PODER JUDICIAL</vt:lpstr>
      <vt:lpstr>EJECUCIÓN ACUMULADA DE GASTOS A FEBRERO DE 2021  PARTIDA 03. CAPÍTULO 01. PROGRAMA 02: UNIDAD DE APOYO A TRIBUNALES</vt:lpstr>
      <vt:lpstr>EJECUCIÓN ACUMULADA DE GASTOS A FEBRERO DE 2021  PARTIDA 03. CAPÍTULO 03. PROGRAMA 01: CORPORACIÓN ADMINISTRATIVA DEL PODER JUDICIAL</vt:lpstr>
      <vt:lpstr>EJECUCIÓN ACUMULADA DE GASTOS A FEBRERO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276</cp:revision>
  <cp:lastPrinted>2020-09-07T04:49:41Z</cp:lastPrinted>
  <dcterms:created xsi:type="dcterms:W3CDTF">2016-06-23T13:38:47Z</dcterms:created>
  <dcterms:modified xsi:type="dcterms:W3CDTF">2021-04-28T01:11:19Z</dcterms:modified>
</cp:coreProperties>
</file>